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562" r:id="rId2"/>
    <p:sldId id="564" r:id="rId3"/>
    <p:sldId id="561" r:id="rId4"/>
    <p:sldId id="527" r:id="rId5"/>
    <p:sldId id="559" r:id="rId6"/>
    <p:sldId id="560" r:id="rId7"/>
    <p:sldId id="529" r:id="rId8"/>
    <p:sldId id="528" r:id="rId9"/>
    <p:sldId id="556" r:id="rId10"/>
    <p:sldId id="557" r:id="rId11"/>
    <p:sldId id="552" r:id="rId12"/>
    <p:sldId id="553" r:id="rId13"/>
    <p:sldId id="542" r:id="rId14"/>
    <p:sldId id="548" r:id="rId15"/>
    <p:sldId id="534" r:id="rId16"/>
    <p:sldId id="535" r:id="rId17"/>
    <p:sldId id="543" r:id="rId18"/>
    <p:sldId id="550" r:id="rId19"/>
    <p:sldId id="538" r:id="rId20"/>
    <p:sldId id="566" r:id="rId21"/>
    <p:sldId id="554" r:id="rId22"/>
    <p:sldId id="546" r:id="rId23"/>
    <p:sldId id="540" r:id="rId24"/>
    <p:sldId id="541" r:id="rId25"/>
    <p:sldId id="565" r:id="rId26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8000"/>
    <a:srgbClr val="FFFF66"/>
    <a:srgbClr val="000066"/>
    <a:srgbClr val="6633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2ADCAC-E67D-440D-AB71-1B3193C9EDDB}" v="265" dt="2022-11-25T12:45:58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17" autoAdjust="0"/>
    <p:restoredTop sz="62104" autoAdjust="0"/>
  </p:normalViewPr>
  <p:slideViewPr>
    <p:cSldViewPr>
      <p:cViewPr varScale="1">
        <p:scale>
          <a:sx n="38" d="100"/>
          <a:sy n="38" d="100"/>
        </p:scale>
        <p:origin x="56" y="6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 Hennig" userId="0P/lI8Pd1lnrXpeeXzaP05sS1mWNKWWGy+t/XOmAbdM=" providerId="None" clId="Web-{D22ADCAC-E67D-440D-AB71-1B3193C9EDDB}"/>
    <pc:docChg chg="delSld modSld">
      <pc:chgData name="BJ Hennig" userId="0P/lI8Pd1lnrXpeeXzaP05sS1mWNKWWGy+t/XOmAbdM=" providerId="None" clId="Web-{D22ADCAC-E67D-440D-AB71-1B3193C9EDDB}" dt="2022-11-25T12:45:58.433" v="179" actId="20577"/>
      <pc:docMkLst>
        <pc:docMk/>
      </pc:docMkLst>
      <pc:sldChg chg="modSp">
        <pc:chgData name="BJ Hennig" userId="0P/lI8Pd1lnrXpeeXzaP05sS1mWNKWWGy+t/XOmAbdM=" providerId="None" clId="Web-{D22ADCAC-E67D-440D-AB71-1B3193C9EDDB}" dt="2022-11-25T12:29:53.357" v="85" actId="20577"/>
        <pc:sldMkLst>
          <pc:docMk/>
          <pc:sldMk cId="0" sldId="530"/>
        </pc:sldMkLst>
        <pc:spChg chg="mod">
          <ac:chgData name="BJ Hennig" userId="0P/lI8Pd1lnrXpeeXzaP05sS1mWNKWWGy+t/XOmAbdM=" providerId="None" clId="Web-{D22ADCAC-E67D-440D-AB71-1B3193C9EDDB}" dt="2022-11-25T12:29:53.357" v="85" actId="20577"/>
          <ac:spMkLst>
            <pc:docMk/>
            <pc:sldMk cId="0" sldId="530"/>
            <ac:spMk id="2" creationId="{A0323981-9C6F-098C-75DE-A8B876DAADD4}"/>
          </ac:spMkLst>
        </pc:spChg>
      </pc:sldChg>
      <pc:sldChg chg="modSp">
        <pc:chgData name="BJ Hennig" userId="0P/lI8Pd1lnrXpeeXzaP05sS1mWNKWWGy+t/XOmAbdM=" providerId="None" clId="Web-{D22ADCAC-E67D-440D-AB71-1B3193C9EDDB}" dt="2022-11-25T12:45:58.433" v="179" actId="20577"/>
        <pc:sldMkLst>
          <pc:docMk/>
          <pc:sldMk cId="0" sldId="552"/>
        </pc:sldMkLst>
        <pc:spChg chg="mod">
          <ac:chgData name="BJ Hennig" userId="0P/lI8Pd1lnrXpeeXzaP05sS1mWNKWWGy+t/XOmAbdM=" providerId="None" clId="Web-{D22ADCAC-E67D-440D-AB71-1B3193C9EDDB}" dt="2022-11-25T12:45:58.433" v="179" actId="20577"/>
          <ac:spMkLst>
            <pc:docMk/>
            <pc:sldMk cId="0" sldId="552"/>
            <ac:spMk id="16387" creationId="{560A50AA-2B1C-A496-8F75-6106051C3FE4}"/>
          </ac:spMkLst>
        </pc:spChg>
      </pc:sldChg>
      <pc:sldChg chg="modSp">
        <pc:chgData name="BJ Hennig" userId="0P/lI8Pd1lnrXpeeXzaP05sS1mWNKWWGy+t/XOmAbdM=" providerId="None" clId="Web-{D22ADCAC-E67D-440D-AB71-1B3193C9EDDB}" dt="2022-11-25T12:34:23.865" v="92" actId="20577"/>
        <pc:sldMkLst>
          <pc:docMk/>
          <pc:sldMk cId="0" sldId="556"/>
        </pc:sldMkLst>
        <pc:spChg chg="mod">
          <ac:chgData name="BJ Hennig" userId="0P/lI8Pd1lnrXpeeXzaP05sS1mWNKWWGy+t/XOmAbdM=" providerId="None" clId="Web-{D22ADCAC-E67D-440D-AB71-1B3193C9EDDB}" dt="2022-11-25T12:32:02.454" v="89" actId="20577"/>
          <ac:spMkLst>
            <pc:docMk/>
            <pc:sldMk cId="0" sldId="556"/>
            <ac:spMk id="13314" creationId="{634FD507-FF17-07BC-F4A3-116785B9AF4C}"/>
          </ac:spMkLst>
        </pc:spChg>
        <pc:spChg chg="mod">
          <ac:chgData name="BJ Hennig" userId="0P/lI8Pd1lnrXpeeXzaP05sS1mWNKWWGy+t/XOmAbdM=" providerId="None" clId="Web-{D22ADCAC-E67D-440D-AB71-1B3193C9EDDB}" dt="2022-11-25T12:34:23.865" v="92" actId="20577"/>
          <ac:spMkLst>
            <pc:docMk/>
            <pc:sldMk cId="0" sldId="556"/>
            <ac:spMk id="13315" creationId="{F017B3E0-1BF8-67AF-D30D-01A64B4C14A1}"/>
          </ac:spMkLst>
        </pc:spChg>
      </pc:sldChg>
      <pc:sldChg chg="modSp">
        <pc:chgData name="BJ Hennig" userId="0P/lI8Pd1lnrXpeeXzaP05sS1mWNKWWGy+t/XOmAbdM=" providerId="None" clId="Web-{D22ADCAC-E67D-440D-AB71-1B3193C9EDDB}" dt="2022-11-25T12:42:42.130" v="163" actId="20577"/>
        <pc:sldMkLst>
          <pc:docMk/>
          <pc:sldMk cId="0" sldId="557"/>
        </pc:sldMkLst>
        <pc:spChg chg="mod">
          <ac:chgData name="BJ Hennig" userId="0P/lI8Pd1lnrXpeeXzaP05sS1mWNKWWGy+t/XOmAbdM=" providerId="None" clId="Web-{D22ADCAC-E67D-440D-AB71-1B3193C9EDDB}" dt="2022-11-25T12:42:42.130" v="163" actId="20577"/>
          <ac:spMkLst>
            <pc:docMk/>
            <pc:sldMk cId="0" sldId="557"/>
            <ac:spMk id="8194" creationId="{2C0138E8-184E-DB3E-A156-6B9249D44DB2}"/>
          </ac:spMkLst>
        </pc:spChg>
        <pc:spChg chg="mod">
          <ac:chgData name="BJ Hennig" userId="0P/lI8Pd1lnrXpeeXzaP05sS1mWNKWWGy+t/XOmAbdM=" providerId="None" clId="Web-{D22ADCAC-E67D-440D-AB71-1B3193C9EDDB}" dt="2022-11-25T12:42:32.989" v="159" actId="20577"/>
          <ac:spMkLst>
            <pc:docMk/>
            <pc:sldMk cId="0" sldId="557"/>
            <ac:spMk id="14339" creationId="{A61FC031-5165-55C8-288A-1672D82C489D}"/>
          </ac:spMkLst>
        </pc:spChg>
      </pc:sldChg>
      <pc:sldChg chg="del">
        <pc:chgData name="BJ Hennig" userId="0P/lI8Pd1lnrXpeeXzaP05sS1mWNKWWGy+t/XOmAbdM=" providerId="None" clId="Web-{D22ADCAC-E67D-440D-AB71-1B3193C9EDDB}" dt="2022-11-25T12:42:54.005" v="164"/>
        <pc:sldMkLst>
          <pc:docMk/>
          <pc:sldMk cId="0" sldId="558"/>
        </pc:sldMkLst>
      </pc:sldChg>
      <pc:sldChg chg="modSp">
        <pc:chgData name="BJ Hennig" userId="0P/lI8Pd1lnrXpeeXzaP05sS1mWNKWWGy+t/XOmAbdM=" providerId="None" clId="Web-{D22ADCAC-E67D-440D-AB71-1B3193C9EDDB}" dt="2022-11-25T12:31:24.266" v="86" actId="20577"/>
        <pc:sldMkLst>
          <pc:docMk/>
          <pc:sldMk cId="0" sldId="559"/>
        </pc:sldMkLst>
        <pc:spChg chg="mod">
          <ac:chgData name="BJ Hennig" userId="0P/lI8Pd1lnrXpeeXzaP05sS1mWNKWWGy+t/XOmAbdM=" providerId="None" clId="Web-{D22ADCAC-E67D-440D-AB71-1B3193C9EDDB}" dt="2022-11-25T12:31:24.266" v="86" actId="20577"/>
          <ac:spMkLst>
            <pc:docMk/>
            <pc:sldMk cId="0" sldId="559"/>
            <ac:spMk id="8194" creationId="{C1ADC38E-B061-E4BE-93C2-56770278FBDA}"/>
          </ac:spMkLst>
        </pc:spChg>
      </pc:sldChg>
      <pc:sldChg chg="modSp">
        <pc:chgData name="BJ Hennig" userId="0P/lI8Pd1lnrXpeeXzaP05sS1mWNKWWGy+t/XOmAbdM=" providerId="None" clId="Web-{D22ADCAC-E67D-440D-AB71-1B3193C9EDDB}" dt="2022-11-25T12:31:29.313" v="87" actId="20577"/>
        <pc:sldMkLst>
          <pc:docMk/>
          <pc:sldMk cId="0" sldId="560"/>
        </pc:sldMkLst>
        <pc:spChg chg="mod">
          <ac:chgData name="BJ Hennig" userId="0P/lI8Pd1lnrXpeeXzaP05sS1mWNKWWGy+t/XOmAbdM=" providerId="None" clId="Web-{D22ADCAC-E67D-440D-AB71-1B3193C9EDDB}" dt="2022-11-25T12:31:29.313" v="87" actId="20577"/>
          <ac:spMkLst>
            <pc:docMk/>
            <pc:sldMk cId="0" sldId="560"/>
            <ac:spMk id="8194" creationId="{ACCE8E6B-1B80-6AB4-D903-3DD52C75C48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E18F5-C30C-4DC2-9ABE-CC1FB8E31E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0ABE559-BC77-4570-A3E1-FFB8BAABB906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400" b="1" dirty="0"/>
            <a:t>Background</a:t>
          </a:r>
          <a:endParaRPr lang="en-BE" sz="1400" b="1" dirty="0"/>
        </a:p>
        <a:p>
          <a:r>
            <a:rPr lang="en-GB" sz="1400" b="1" dirty="0"/>
            <a:t>Overview</a:t>
          </a:r>
          <a:endParaRPr lang="en-BE" sz="1400" b="1" dirty="0"/>
        </a:p>
      </dgm:t>
    </dgm:pt>
    <dgm:pt modelId="{3179609A-53F5-4A0B-94CF-01D4DC84150E}" type="parTrans" cxnId="{39AA092D-571C-48D6-AE84-D3C0C838BE7E}">
      <dgm:prSet/>
      <dgm:spPr/>
      <dgm:t>
        <a:bodyPr/>
        <a:lstStyle/>
        <a:p>
          <a:endParaRPr lang="en-US" sz="3200"/>
        </a:p>
      </dgm:t>
    </dgm:pt>
    <dgm:pt modelId="{E31BD611-E359-45D0-B9D6-BB53B3759436}" type="sibTrans" cxnId="{39AA092D-571C-48D6-AE84-D3C0C838BE7E}">
      <dgm:prSet/>
      <dgm:spPr/>
      <dgm:t>
        <a:bodyPr/>
        <a:lstStyle/>
        <a:p>
          <a:endParaRPr lang="en-US" sz="3200"/>
        </a:p>
      </dgm:t>
    </dgm:pt>
    <dgm:pt modelId="{6FFB89C3-0124-4D79-83A0-808DBD0602E9}">
      <dgm:prSet phldrT="[Text]" custT="1"/>
      <dgm:spPr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8890" tIns="8890" rIns="8890" bIns="8890" numCol="1" spcCol="1270" anchor="ctr" anchorCtr="0"/>
        <a:lstStyle/>
        <a:p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Training</a:t>
          </a:r>
          <a:r>
            <a:rPr lang="en-GB" sz="1400" b="1" kern="1200" dirty="0"/>
            <a:t> pack for managers </a:t>
          </a:r>
          <a:endParaRPr lang="en-BE" sz="1400" b="1" kern="1200" dirty="0"/>
        </a:p>
      </dgm:t>
    </dgm:pt>
    <dgm:pt modelId="{AB4E6E56-5608-405F-86C4-CDF3B3A9B666}" type="parTrans" cxnId="{790F5DAB-82EB-483D-B3B6-96A4C49F52F7}">
      <dgm:prSet/>
      <dgm:spPr/>
      <dgm:t>
        <a:bodyPr/>
        <a:lstStyle/>
        <a:p>
          <a:endParaRPr lang="en-US" sz="3200"/>
        </a:p>
      </dgm:t>
    </dgm:pt>
    <dgm:pt modelId="{5ED15D59-2DCC-4976-AD97-F6FFC0B33F4E}" type="sibTrans" cxnId="{790F5DAB-82EB-483D-B3B6-96A4C49F52F7}">
      <dgm:prSet/>
      <dgm:spPr/>
      <dgm:t>
        <a:bodyPr/>
        <a:lstStyle/>
        <a:p>
          <a:endParaRPr lang="en-US" sz="3200"/>
        </a:p>
      </dgm:t>
    </dgm:pt>
    <dgm:pt modelId="{3DC68512-5D08-42AB-9EF1-9C0EB8024792}">
      <dgm:prSet phldrT="[Text]" custT="1"/>
      <dgm:spPr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8890" tIns="8890" rIns="8890" bIns="8890" numCol="1" spcCol="1270" anchor="ctr" anchorCtr="0"/>
        <a:lstStyle/>
        <a:p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Training</a:t>
          </a:r>
          <a:r>
            <a:rPr lang="en-GB" sz="1100" kern="1200" dirty="0"/>
            <a:t> </a:t>
          </a:r>
          <a:r>
            <a:rPr lang="en-GB" sz="1400" b="1" kern="1200" dirty="0"/>
            <a:t>pack for heath care workers </a:t>
          </a:r>
          <a:endParaRPr lang="en-BE" sz="1400" b="1" kern="1200" dirty="0"/>
        </a:p>
      </dgm:t>
    </dgm:pt>
    <dgm:pt modelId="{31F664E1-59D9-4054-85C8-A5472B6A18D9}" type="parTrans" cxnId="{C40001EC-EFB8-49F9-9B32-1064494AB612}">
      <dgm:prSet/>
      <dgm:spPr/>
      <dgm:t>
        <a:bodyPr/>
        <a:lstStyle/>
        <a:p>
          <a:endParaRPr lang="en-US" sz="3200"/>
        </a:p>
      </dgm:t>
    </dgm:pt>
    <dgm:pt modelId="{C133E174-8AD3-4077-8D07-13529D47DE14}" type="sibTrans" cxnId="{C40001EC-EFB8-49F9-9B32-1064494AB612}">
      <dgm:prSet/>
      <dgm:spPr/>
      <dgm:t>
        <a:bodyPr/>
        <a:lstStyle/>
        <a:p>
          <a:endParaRPr lang="en-US" sz="3200"/>
        </a:p>
      </dgm:t>
    </dgm:pt>
    <dgm:pt modelId="{4EA6E428-10E0-4174-B81D-356AE31D211E}">
      <dgm:prSet phldrT="[Text]" custT="1"/>
      <dgm:spPr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Core modules (Implementing </a:t>
          </a:r>
          <a:r>
            <a:rPr lang="en-GB" sz="14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aDSM</a:t>
          </a: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)</a:t>
          </a:r>
          <a:endParaRPr lang="en-BE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26E11E41-66DF-4025-9B3D-FFD9FFFB35E2}" type="parTrans" cxnId="{1FA76311-C06D-4D73-8DA2-00F7B2DA134A}">
      <dgm:prSet/>
      <dgm:spPr/>
      <dgm:t>
        <a:bodyPr/>
        <a:lstStyle/>
        <a:p>
          <a:endParaRPr lang="en-US" sz="3200"/>
        </a:p>
      </dgm:t>
    </dgm:pt>
    <dgm:pt modelId="{BDBDD575-4C89-495A-86C9-61C1BA9B8143}" type="sibTrans" cxnId="{1FA76311-C06D-4D73-8DA2-00F7B2DA134A}">
      <dgm:prSet/>
      <dgm:spPr/>
      <dgm:t>
        <a:bodyPr/>
        <a:lstStyle/>
        <a:p>
          <a:endParaRPr lang="en-US" sz="3200"/>
        </a:p>
      </dgm:t>
    </dgm:pt>
    <dgm:pt modelId="{96EDACAD-5C90-41BB-8783-E4E59AB37475}">
      <dgm:prSet phldrT="[Text]" custT="1"/>
      <dgm:spPr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8890" tIns="8890" rIns="8890" bIns="8890" numCol="1" spcCol="1270" anchor="ctr" anchorCtr="0"/>
        <a:lstStyle/>
        <a:p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Complementary modules</a:t>
          </a:r>
          <a:endParaRPr lang="en-US" sz="1100" kern="1200" dirty="0"/>
        </a:p>
      </dgm:t>
    </dgm:pt>
    <dgm:pt modelId="{1B225AC7-FA85-45BC-8A29-92B1890A818B}" type="parTrans" cxnId="{2CA06EAD-FD34-4A9D-BBF6-E491226AB733}">
      <dgm:prSet/>
      <dgm:spPr/>
      <dgm:t>
        <a:bodyPr/>
        <a:lstStyle/>
        <a:p>
          <a:endParaRPr lang="en-US" sz="3200"/>
        </a:p>
      </dgm:t>
    </dgm:pt>
    <dgm:pt modelId="{E3633ACA-47A1-4B8A-919C-5BD41426F003}" type="sibTrans" cxnId="{2CA06EAD-FD34-4A9D-BBF6-E491226AB733}">
      <dgm:prSet/>
      <dgm:spPr/>
      <dgm:t>
        <a:bodyPr/>
        <a:lstStyle/>
        <a:p>
          <a:endParaRPr lang="en-US" sz="3200"/>
        </a:p>
      </dgm:t>
    </dgm:pt>
    <dgm:pt modelId="{E0CF710F-B433-42D4-805A-745CF93DCEE8}">
      <dgm:prSet phldrT="[Text]" custT="1"/>
      <dgm:spPr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Core</a:t>
          </a:r>
          <a:r>
            <a:rPr lang="en-GB" sz="1400" b="1" kern="1200" dirty="0"/>
            <a:t> modules </a:t>
          </a:r>
          <a:endParaRPr lang="en-BE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(</a:t>
          </a:r>
          <a:r>
            <a:rPr lang="en-GB" sz="1400" b="1" kern="1200" dirty="0" err="1"/>
            <a:t>aDSM</a:t>
          </a:r>
          <a:r>
            <a:rPr lang="en-GB" sz="1400" b="1" kern="1200" dirty="0"/>
            <a:t> in everyday practice)</a:t>
          </a:r>
          <a:endParaRPr lang="en-BE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FD0516F-2D6E-4D82-AFB6-B380C51232E1}" type="parTrans" cxnId="{9D29DB88-CF88-4268-B57B-91F8498A1D90}">
      <dgm:prSet/>
      <dgm:spPr/>
      <dgm:t>
        <a:bodyPr/>
        <a:lstStyle/>
        <a:p>
          <a:endParaRPr lang="en-US" sz="3200"/>
        </a:p>
      </dgm:t>
    </dgm:pt>
    <dgm:pt modelId="{A696CE16-90B8-42D9-B05F-15244B572D5A}" type="sibTrans" cxnId="{9D29DB88-CF88-4268-B57B-91F8498A1D90}">
      <dgm:prSet/>
      <dgm:spPr/>
      <dgm:t>
        <a:bodyPr/>
        <a:lstStyle/>
        <a:p>
          <a:endParaRPr lang="en-US" sz="3200"/>
        </a:p>
      </dgm:t>
    </dgm:pt>
    <dgm:pt modelId="{645043F2-0B3C-4C70-962D-4C7381ACC089}">
      <dgm:prSet phldrT="[Text]" custT="1"/>
      <dgm:spPr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8890" tIns="8890" rIns="8890" bIns="8890" numCol="1" spcCol="1270" anchor="ctr" anchorCtr="0"/>
        <a:lstStyle/>
        <a:p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Complementary modules</a:t>
          </a:r>
          <a:endParaRPr lang="en-BE" sz="1400" kern="1200" dirty="0"/>
        </a:p>
      </dgm:t>
    </dgm:pt>
    <dgm:pt modelId="{5DC037BD-7564-44E7-AED2-D021505CD82E}" type="parTrans" cxnId="{72EF51FD-9F18-4222-BD8B-422B1E487597}">
      <dgm:prSet/>
      <dgm:spPr/>
      <dgm:t>
        <a:bodyPr/>
        <a:lstStyle/>
        <a:p>
          <a:endParaRPr lang="en-US" sz="3200"/>
        </a:p>
      </dgm:t>
    </dgm:pt>
    <dgm:pt modelId="{0D6B94F2-AA05-427F-9F6F-383684C7014C}" type="sibTrans" cxnId="{72EF51FD-9F18-4222-BD8B-422B1E487597}">
      <dgm:prSet/>
      <dgm:spPr/>
      <dgm:t>
        <a:bodyPr/>
        <a:lstStyle/>
        <a:p>
          <a:endParaRPr lang="en-US" sz="3200"/>
        </a:p>
      </dgm:t>
    </dgm:pt>
    <dgm:pt modelId="{2F9B2901-8920-4ED2-B567-8AAD734DCDBB}" type="pres">
      <dgm:prSet presAssocID="{4F7E18F5-C30C-4DC2-9ABE-CC1FB8E31EA5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564577FD-5F6A-432E-9695-9D73E4B06639}" type="pres">
      <dgm:prSet presAssocID="{90ABE559-BC77-4570-A3E1-FFB8BAABB906}" presName="hierRoot1" presStyleCnt="0">
        <dgm:presLayoutVars>
          <dgm:hierBranch val="init"/>
        </dgm:presLayoutVars>
      </dgm:prSet>
      <dgm:spPr/>
    </dgm:pt>
    <dgm:pt modelId="{0AE3D4E5-323F-4287-A48B-BD0BB3A62D70}" type="pres">
      <dgm:prSet presAssocID="{90ABE559-BC77-4570-A3E1-FFB8BAABB906}" presName="rootComposite1" presStyleCnt="0"/>
      <dgm:spPr/>
    </dgm:pt>
    <dgm:pt modelId="{51E8074B-843E-4AD9-BF95-A94FB09D07BF}" type="pres">
      <dgm:prSet presAssocID="{90ABE559-BC77-4570-A3E1-FFB8BAABB906}" presName="rootText1" presStyleLbl="node0" presStyleIdx="0" presStyleCnt="1" custScaleX="193530" custScaleY="143631">
        <dgm:presLayoutVars>
          <dgm:chPref val="3"/>
        </dgm:presLayoutVars>
      </dgm:prSet>
      <dgm:spPr/>
    </dgm:pt>
    <dgm:pt modelId="{BC361E0B-BCFA-43F3-B4A0-D5E32C519C71}" type="pres">
      <dgm:prSet presAssocID="{90ABE559-BC77-4570-A3E1-FFB8BAABB906}" presName="rootConnector1" presStyleLbl="node1" presStyleIdx="0" presStyleCnt="0"/>
      <dgm:spPr/>
    </dgm:pt>
    <dgm:pt modelId="{F3A18550-EDBA-4B1A-A0BF-AF683CEAC7C8}" type="pres">
      <dgm:prSet presAssocID="{90ABE559-BC77-4570-A3E1-FFB8BAABB906}" presName="hierChild2" presStyleCnt="0"/>
      <dgm:spPr/>
    </dgm:pt>
    <dgm:pt modelId="{CC4033B7-143B-4BEA-9248-505710391D9D}" type="pres">
      <dgm:prSet presAssocID="{AB4E6E56-5608-405F-86C4-CDF3B3A9B666}" presName="Name37" presStyleLbl="parChTrans1D2" presStyleIdx="0" presStyleCnt="2"/>
      <dgm:spPr/>
    </dgm:pt>
    <dgm:pt modelId="{38C37B70-9926-467D-B6D9-3EB671FF4884}" type="pres">
      <dgm:prSet presAssocID="{6FFB89C3-0124-4D79-83A0-808DBD0602E9}" presName="hierRoot2" presStyleCnt="0">
        <dgm:presLayoutVars>
          <dgm:hierBranch val="init"/>
        </dgm:presLayoutVars>
      </dgm:prSet>
      <dgm:spPr/>
    </dgm:pt>
    <dgm:pt modelId="{3EE255E3-0C57-4328-8C54-25643CF578DC}" type="pres">
      <dgm:prSet presAssocID="{6FFB89C3-0124-4D79-83A0-808DBD0602E9}" presName="rootComposite" presStyleCnt="0"/>
      <dgm:spPr/>
    </dgm:pt>
    <dgm:pt modelId="{B9769E9D-5921-454C-97FC-C7786F9A56AE}" type="pres">
      <dgm:prSet presAssocID="{6FFB89C3-0124-4D79-83A0-808DBD0602E9}" presName="rootText" presStyleLbl="node2" presStyleIdx="0" presStyleCnt="2" custScaleX="232452">
        <dgm:presLayoutVars>
          <dgm:chPref val="3"/>
        </dgm:presLayoutVars>
      </dgm:prSet>
      <dgm:spPr>
        <a:xfrm>
          <a:off x="5585224" y="1444207"/>
          <a:ext cx="1153439" cy="576719"/>
        </a:xfrm>
        <a:prstGeom prst="rect">
          <a:avLst/>
        </a:prstGeom>
      </dgm:spPr>
    </dgm:pt>
    <dgm:pt modelId="{F7FDB5CE-4E74-47C2-872E-EF623AD7BEB9}" type="pres">
      <dgm:prSet presAssocID="{6FFB89C3-0124-4D79-83A0-808DBD0602E9}" presName="rootConnector" presStyleLbl="node2" presStyleIdx="0" presStyleCnt="2"/>
      <dgm:spPr/>
    </dgm:pt>
    <dgm:pt modelId="{67330452-3377-46E7-B2DE-D93608A1383B}" type="pres">
      <dgm:prSet presAssocID="{6FFB89C3-0124-4D79-83A0-808DBD0602E9}" presName="hierChild4" presStyleCnt="0"/>
      <dgm:spPr/>
    </dgm:pt>
    <dgm:pt modelId="{EAD38E96-ECDD-4480-99CD-362CCE5CB161}" type="pres">
      <dgm:prSet presAssocID="{26E11E41-66DF-4025-9B3D-FFD9FFFB35E2}" presName="Name37" presStyleLbl="parChTrans1D3" presStyleIdx="0" presStyleCnt="4"/>
      <dgm:spPr/>
    </dgm:pt>
    <dgm:pt modelId="{4CDA33F7-C0EF-4C89-8165-FC03E893B826}" type="pres">
      <dgm:prSet presAssocID="{4EA6E428-10E0-4174-B81D-356AE31D211E}" presName="hierRoot2" presStyleCnt="0">
        <dgm:presLayoutVars>
          <dgm:hierBranch val="init"/>
        </dgm:presLayoutVars>
      </dgm:prSet>
      <dgm:spPr/>
    </dgm:pt>
    <dgm:pt modelId="{C8B97381-8827-49B4-B581-97B05B5622A8}" type="pres">
      <dgm:prSet presAssocID="{4EA6E428-10E0-4174-B81D-356AE31D211E}" presName="rootComposite" presStyleCnt="0"/>
      <dgm:spPr/>
    </dgm:pt>
    <dgm:pt modelId="{5DDB4B78-2E58-4BAF-B9CA-199EC536F0CF}" type="pres">
      <dgm:prSet presAssocID="{4EA6E428-10E0-4174-B81D-356AE31D211E}" presName="rootText" presStyleLbl="node3" presStyleIdx="0" presStyleCnt="4" custScaleX="153970">
        <dgm:presLayoutVars>
          <dgm:chPref val="3"/>
        </dgm:presLayoutVars>
      </dgm:prSet>
      <dgm:spPr>
        <a:xfrm>
          <a:off x="4966521" y="2318950"/>
          <a:ext cx="1414097" cy="707048"/>
        </a:xfrm>
        <a:prstGeom prst="rect">
          <a:avLst/>
        </a:prstGeom>
      </dgm:spPr>
    </dgm:pt>
    <dgm:pt modelId="{A4F46231-E866-4352-AC14-EAD0DB57FC59}" type="pres">
      <dgm:prSet presAssocID="{4EA6E428-10E0-4174-B81D-356AE31D211E}" presName="rootConnector" presStyleLbl="node3" presStyleIdx="0" presStyleCnt="4"/>
      <dgm:spPr/>
    </dgm:pt>
    <dgm:pt modelId="{E5399E54-E019-4F3D-8605-F29AC8BC7B55}" type="pres">
      <dgm:prSet presAssocID="{4EA6E428-10E0-4174-B81D-356AE31D211E}" presName="hierChild4" presStyleCnt="0"/>
      <dgm:spPr/>
    </dgm:pt>
    <dgm:pt modelId="{5A6BFEAD-F26A-49E2-8BFD-19FF6CCD10C1}" type="pres">
      <dgm:prSet presAssocID="{4EA6E428-10E0-4174-B81D-356AE31D211E}" presName="hierChild5" presStyleCnt="0"/>
      <dgm:spPr/>
    </dgm:pt>
    <dgm:pt modelId="{7D0451AE-7C6E-4517-9733-32829008A458}" type="pres">
      <dgm:prSet presAssocID="{1B225AC7-FA85-45BC-8A29-92B1890A818B}" presName="Name37" presStyleLbl="parChTrans1D3" presStyleIdx="1" presStyleCnt="4"/>
      <dgm:spPr/>
    </dgm:pt>
    <dgm:pt modelId="{159208C1-19F9-4DE3-BCA2-A5084008F88B}" type="pres">
      <dgm:prSet presAssocID="{96EDACAD-5C90-41BB-8783-E4E59AB37475}" presName="hierRoot2" presStyleCnt="0">
        <dgm:presLayoutVars>
          <dgm:hierBranch val="init"/>
        </dgm:presLayoutVars>
      </dgm:prSet>
      <dgm:spPr/>
    </dgm:pt>
    <dgm:pt modelId="{0EF49E01-4E15-46A7-9EAB-EDD08E95295F}" type="pres">
      <dgm:prSet presAssocID="{96EDACAD-5C90-41BB-8783-E4E59AB37475}" presName="rootComposite" presStyleCnt="0"/>
      <dgm:spPr/>
    </dgm:pt>
    <dgm:pt modelId="{B9946771-44E3-4000-8F8E-4785D731D21B}" type="pres">
      <dgm:prSet presAssocID="{96EDACAD-5C90-41BB-8783-E4E59AB37475}" presName="rootText" presStyleLbl="node3" presStyleIdx="1" presStyleCnt="4" custScaleX="153970">
        <dgm:presLayoutVars>
          <dgm:chPref val="3"/>
        </dgm:presLayoutVars>
      </dgm:prSet>
      <dgm:spPr>
        <a:xfrm>
          <a:off x="4966521" y="3322960"/>
          <a:ext cx="1414097" cy="707048"/>
        </a:xfrm>
        <a:prstGeom prst="rect">
          <a:avLst/>
        </a:prstGeom>
      </dgm:spPr>
    </dgm:pt>
    <dgm:pt modelId="{711477D3-B5FC-460D-8676-267B63D41936}" type="pres">
      <dgm:prSet presAssocID="{96EDACAD-5C90-41BB-8783-E4E59AB37475}" presName="rootConnector" presStyleLbl="node3" presStyleIdx="1" presStyleCnt="4"/>
      <dgm:spPr/>
    </dgm:pt>
    <dgm:pt modelId="{7A2A54FC-9DBB-4BEC-AFF2-F3BB5DC969F2}" type="pres">
      <dgm:prSet presAssocID="{96EDACAD-5C90-41BB-8783-E4E59AB37475}" presName="hierChild4" presStyleCnt="0"/>
      <dgm:spPr/>
    </dgm:pt>
    <dgm:pt modelId="{028DAAF0-5E3E-4BA1-91D7-F6482FC0AB9C}" type="pres">
      <dgm:prSet presAssocID="{96EDACAD-5C90-41BB-8783-E4E59AB37475}" presName="hierChild5" presStyleCnt="0"/>
      <dgm:spPr/>
    </dgm:pt>
    <dgm:pt modelId="{FF48683A-F7AA-4621-8AF5-EAF112325C69}" type="pres">
      <dgm:prSet presAssocID="{6FFB89C3-0124-4D79-83A0-808DBD0602E9}" presName="hierChild5" presStyleCnt="0"/>
      <dgm:spPr/>
    </dgm:pt>
    <dgm:pt modelId="{E9E292E4-B587-41F6-8DB1-7B7DB2DEC97B}" type="pres">
      <dgm:prSet presAssocID="{31F664E1-59D9-4054-85C8-A5472B6A18D9}" presName="Name37" presStyleLbl="parChTrans1D2" presStyleIdx="1" presStyleCnt="2"/>
      <dgm:spPr/>
    </dgm:pt>
    <dgm:pt modelId="{2904184F-33C3-4C64-82AF-78C67FFC0D79}" type="pres">
      <dgm:prSet presAssocID="{3DC68512-5D08-42AB-9EF1-9C0EB8024792}" presName="hierRoot2" presStyleCnt="0">
        <dgm:presLayoutVars>
          <dgm:hierBranch val="init"/>
        </dgm:presLayoutVars>
      </dgm:prSet>
      <dgm:spPr/>
    </dgm:pt>
    <dgm:pt modelId="{740C0F42-9A41-4C34-970D-6A4A2A7A6D21}" type="pres">
      <dgm:prSet presAssocID="{3DC68512-5D08-42AB-9EF1-9C0EB8024792}" presName="rootComposite" presStyleCnt="0"/>
      <dgm:spPr/>
    </dgm:pt>
    <dgm:pt modelId="{A67B0C71-554E-4CC1-911E-AA7BC27B4F81}" type="pres">
      <dgm:prSet presAssocID="{3DC68512-5D08-42AB-9EF1-9C0EB8024792}" presName="rootText" presStyleLbl="node2" presStyleIdx="1" presStyleCnt="2" custScaleX="245579">
        <dgm:presLayoutVars>
          <dgm:chPref val="3"/>
        </dgm:presLayoutVars>
      </dgm:prSet>
      <dgm:spPr>
        <a:xfrm>
          <a:off x="997585" y="1444207"/>
          <a:ext cx="1954745" cy="576719"/>
        </a:xfrm>
        <a:prstGeom prst="rect">
          <a:avLst/>
        </a:prstGeom>
      </dgm:spPr>
    </dgm:pt>
    <dgm:pt modelId="{C1F00CFB-31B5-43BD-B278-364E7D741E5E}" type="pres">
      <dgm:prSet presAssocID="{3DC68512-5D08-42AB-9EF1-9C0EB8024792}" presName="rootConnector" presStyleLbl="node2" presStyleIdx="1" presStyleCnt="2"/>
      <dgm:spPr/>
    </dgm:pt>
    <dgm:pt modelId="{BF312DEA-5C65-4D77-A271-2C9EC466BF35}" type="pres">
      <dgm:prSet presAssocID="{3DC68512-5D08-42AB-9EF1-9C0EB8024792}" presName="hierChild4" presStyleCnt="0"/>
      <dgm:spPr/>
    </dgm:pt>
    <dgm:pt modelId="{373D96AF-EB44-4D44-87A4-E66811C06A4D}" type="pres">
      <dgm:prSet presAssocID="{0FD0516F-2D6E-4D82-AFB6-B380C51232E1}" presName="Name37" presStyleLbl="parChTrans1D3" presStyleIdx="2" presStyleCnt="4"/>
      <dgm:spPr/>
    </dgm:pt>
    <dgm:pt modelId="{627090F7-F4BB-4B50-B747-ADC09571C20F}" type="pres">
      <dgm:prSet presAssocID="{E0CF710F-B433-42D4-805A-745CF93DCEE8}" presName="hierRoot2" presStyleCnt="0">
        <dgm:presLayoutVars>
          <dgm:hierBranch val="init"/>
        </dgm:presLayoutVars>
      </dgm:prSet>
      <dgm:spPr/>
    </dgm:pt>
    <dgm:pt modelId="{1C10D7A0-111F-4501-9A89-39BA2DAD7099}" type="pres">
      <dgm:prSet presAssocID="{E0CF710F-B433-42D4-805A-745CF93DCEE8}" presName="rootComposite" presStyleCnt="0"/>
      <dgm:spPr/>
    </dgm:pt>
    <dgm:pt modelId="{009DB0EF-9BF4-412F-B115-A0732AE691F7}" type="pres">
      <dgm:prSet presAssocID="{E0CF710F-B433-42D4-805A-745CF93DCEE8}" presName="rootText" presStyleLbl="node3" presStyleIdx="2" presStyleCnt="4" custScaleX="177081">
        <dgm:presLayoutVars>
          <dgm:chPref val="3"/>
        </dgm:presLayoutVars>
      </dgm:prSet>
      <dgm:spPr>
        <a:xfrm>
          <a:off x="2892800" y="2271890"/>
          <a:ext cx="1194269" cy="597134"/>
        </a:xfrm>
        <a:prstGeom prst="rect">
          <a:avLst/>
        </a:prstGeom>
      </dgm:spPr>
    </dgm:pt>
    <dgm:pt modelId="{CD2D0E25-2675-4EC7-AA42-4BCE97A72CEC}" type="pres">
      <dgm:prSet presAssocID="{E0CF710F-B433-42D4-805A-745CF93DCEE8}" presName="rootConnector" presStyleLbl="node3" presStyleIdx="2" presStyleCnt="4"/>
      <dgm:spPr/>
    </dgm:pt>
    <dgm:pt modelId="{2A58A56D-853F-4977-94F9-1CF6F0885D07}" type="pres">
      <dgm:prSet presAssocID="{E0CF710F-B433-42D4-805A-745CF93DCEE8}" presName="hierChild4" presStyleCnt="0"/>
      <dgm:spPr/>
    </dgm:pt>
    <dgm:pt modelId="{BF5909C1-42E7-490A-83F3-93E006425D25}" type="pres">
      <dgm:prSet presAssocID="{E0CF710F-B433-42D4-805A-745CF93DCEE8}" presName="hierChild5" presStyleCnt="0"/>
      <dgm:spPr/>
    </dgm:pt>
    <dgm:pt modelId="{55158D51-7A2A-41DE-9F38-3FFA19FBA5B6}" type="pres">
      <dgm:prSet presAssocID="{5DC037BD-7564-44E7-AED2-D021505CD82E}" presName="Name37" presStyleLbl="parChTrans1D3" presStyleIdx="3" presStyleCnt="4"/>
      <dgm:spPr/>
    </dgm:pt>
    <dgm:pt modelId="{999E6F40-F4F5-486F-94B3-95BFFE2EF757}" type="pres">
      <dgm:prSet presAssocID="{645043F2-0B3C-4C70-962D-4C7381ACC089}" presName="hierRoot2" presStyleCnt="0">
        <dgm:presLayoutVars>
          <dgm:hierBranch val="init"/>
        </dgm:presLayoutVars>
      </dgm:prSet>
      <dgm:spPr/>
    </dgm:pt>
    <dgm:pt modelId="{C80187EB-1197-4646-B3F8-A04AF82E9A7A}" type="pres">
      <dgm:prSet presAssocID="{645043F2-0B3C-4C70-962D-4C7381ACC089}" presName="rootComposite" presStyleCnt="0"/>
      <dgm:spPr/>
    </dgm:pt>
    <dgm:pt modelId="{3B027622-6C8D-4B3F-A72A-26C9FDBA51FC}" type="pres">
      <dgm:prSet presAssocID="{645043F2-0B3C-4C70-962D-4C7381ACC089}" presName="rootText" presStyleLbl="node3" presStyleIdx="3" presStyleCnt="4" custScaleX="164214">
        <dgm:presLayoutVars>
          <dgm:chPref val="3"/>
        </dgm:presLayoutVars>
      </dgm:prSet>
      <dgm:spPr>
        <a:xfrm>
          <a:off x="1447733" y="2271890"/>
          <a:ext cx="1194269" cy="597134"/>
        </a:xfrm>
        <a:prstGeom prst="rect">
          <a:avLst/>
        </a:prstGeom>
      </dgm:spPr>
    </dgm:pt>
    <dgm:pt modelId="{623B6AEE-F1B9-4CDB-82C3-94A26B34B7C0}" type="pres">
      <dgm:prSet presAssocID="{645043F2-0B3C-4C70-962D-4C7381ACC089}" presName="rootConnector" presStyleLbl="node3" presStyleIdx="3" presStyleCnt="4"/>
      <dgm:spPr/>
    </dgm:pt>
    <dgm:pt modelId="{1643DB10-CAFD-4FD1-9B45-DBDA32C0CD77}" type="pres">
      <dgm:prSet presAssocID="{645043F2-0B3C-4C70-962D-4C7381ACC089}" presName="hierChild4" presStyleCnt="0"/>
      <dgm:spPr/>
    </dgm:pt>
    <dgm:pt modelId="{C80B4EB9-6648-4C6A-B7A4-68DA193246AD}" type="pres">
      <dgm:prSet presAssocID="{645043F2-0B3C-4C70-962D-4C7381ACC089}" presName="hierChild5" presStyleCnt="0"/>
      <dgm:spPr/>
    </dgm:pt>
    <dgm:pt modelId="{E143BD12-D78F-4FB5-B986-97E1E667A0D4}" type="pres">
      <dgm:prSet presAssocID="{3DC68512-5D08-42AB-9EF1-9C0EB8024792}" presName="hierChild5" presStyleCnt="0"/>
      <dgm:spPr/>
    </dgm:pt>
    <dgm:pt modelId="{D5CE37D4-9DE4-4E81-9FD6-898E2D683ECF}" type="pres">
      <dgm:prSet presAssocID="{90ABE559-BC77-4570-A3E1-FFB8BAABB906}" presName="hierChild3" presStyleCnt="0"/>
      <dgm:spPr/>
    </dgm:pt>
  </dgm:ptLst>
  <dgm:cxnLst>
    <dgm:cxn modelId="{5A8A5500-FBAD-49A9-96B2-24F4BEC4870A}" type="presOf" srcId="{26E11E41-66DF-4025-9B3D-FFD9FFFB35E2}" destId="{EAD38E96-ECDD-4480-99CD-362CCE5CB161}" srcOrd="0" destOrd="0" presId="urn:microsoft.com/office/officeart/2005/8/layout/orgChart1"/>
    <dgm:cxn modelId="{BC0F050C-B5BB-4768-852F-5EDD762990D6}" type="presOf" srcId="{31F664E1-59D9-4054-85C8-A5472B6A18D9}" destId="{E9E292E4-B587-41F6-8DB1-7B7DB2DEC97B}" srcOrd="0" destOrd="0" presId="urn:microsoft.com/office/officeart/2005/8/layout/orgChart1"/>
    <dgm:cxn modelId="{1FA76311-C06D-4D73-8DA2-00F7B2DA134A}" srcId="{6FFB89C3-0124-4D79-83A0-808DBD0602E9}" destId="{4EA6E428-10E0-4174-B81D-356AE31D211E}" srcOrd="0" destOrd="0" parTransId="{26E11E41-66DF-4025-9B3D-FFD9FFFB35E2}" sibTransId="{BDBDD575-4C89-495A-86C9-61C1BA9B8143}"/>
    <dgm:cxn modelId="{CD1C041A-CA61-40E8-A068-8DA8418386D4}" type="presOf" srcId="{3DC68512-5D08-42AB-9EF1-9C0EB8024792}" destId="{A67B0C71-554E-4CC1-911E-AA7BC27B4F81}" srcOrd="0" destOrd="0" presId="urn:microsoft.com/office/officeart/2005/8/layout/orgChart1"/>
    <dgm:cxn modelId="{6B6A611B-800C-4928-986D-8A70B7A47E8E}" type="presOf" srcId="{4EA6E428-10E0-4174-B81D-356AE31D211E}" destId="{5DDB4B78-2E58-4BAF-B9CA-199EC536F0CF}" srcOrd="0" destOrd="0" presId="urn:microsoft.com/office/officeart/2005/8/layout/orgChart1"/>
    <dgm:cxn modelId="{39AA092D-571C-48D6-AE84-D3C0C838BE7E}" srcId="{4F7E18F5-C30C-4DC2-9ABE-CC1FB8E31EA5}" destId="{90ABE559-BC77-4570-A3E1-FFB8BAABB906}" srcOrd="0" destOrd="0" parTransId="{3179609A-53F5-4A0B-94CF-01D4DC84150E}" sibTransId="{E31BD611-E359-45D0-B9D6-BB53B3759436}"/>
    <dgm:cxn modelId="{3F99772F-363A-445C-8AD2-9B9D360EC570}" type="presOf" srcId="{4F7E18F5-C30C-4DC2-9ABE-CC1FB8E31EA5}" destId="{2F9B2901-8920-4ED2-B567-8AAD734DCDBB}" srcOrd="0" destOrd="0" presId="urn:microsoft.com/office/officeart/2005/8/layout/orgChart1"/>
    <dgm:cxn modelId="{869D2464-FB44-4766-B124-71D6CB151880}" type="presOf" srcId="{96EDACAD-5C90-41BB-8783-E4E59AB37475}" destId="{B9946771-44E3-4000-8F8E-4785D731D21B}" srcOrd="0" destOrd="0" presId="urn:microsoft.com/office/officeart/2005/8/layout/orgChart1"/>
    <dgm:cxn modelId="{5B8E4044-F860-4559-BB8E-351F99685856}" type="presOf" srcId="{1B225AC7-FA85-45BC-8A29-92B1890A818B}" destId="{7D0451AE-7C6E-4517-9733-32829008A458}" srcOrd="0" destOrd="0" presId="urn:microsoft.com/office/officeart/2005/8/layout/orgChart1"/>
    <dgm:cxn modelId="{E1FB5C65-DE1C-42FD-8BD6-8C15AE3356B8}" type="presOf" srcId="{E0CF710F-B433-42D4-805A-745CF93DCEE8}" destId="{CD2D0E25-2675-4EC7-AA42-4BCE97A72CEC}" srcOrd="1" destOrd="0" presId="urn:microsoft.com/office/officeart/2005/8/layout/orgChart1"/>
    <dgm:cxn modelId="{72FE384A-F573-4222-ADAD-E029190A0692}" type="presOf" srcId="{5DC037BD-7564-44E7-AED2-D021505CD82E}" destId="{55158D51-7A2A-41DE-9F38-3FFA19FBA5B6}" srcOrd="0" destOrd="0" presId="urn:microsoft.com/office/officeart/2005/8/layout/orgChart1"/>
    <dgm:cxn modelId="{9D29DB88-CF88-4268-B57B-91F8498A1D90}" srcId="{3DC68512-5D08-42AB-9EF1-9C0EB8024792}" destId="{E0CF710F-B433-42D4-805A-745CF93DCEE8}" srcOrd="0" destOrd="0" parTransId="{0FD0516F-2D6E-4D82-AFB6-B380C51232E1}" sibTransId="{A696CE16-90B8-42D9-B05F-15244B572D5A}"/>
    <dgm:cxn modelId="{00083A96-C0EA-43A8-A020-9506C6544D99}" type="presOf" srcId="{90ABE559-BC77-4570-A3E1-FFB8BAABB906}" destId="{BC361E0B-BCFA-43F3-B4A0-D5E32C519C71}" srcOrd="1" destOrd="0" presId="urn:microsoft.com/office/officeart/2005/8/layout/orgChart1"/>
    <dgm:cxn modelId="{4C64429C-37EE-4ED7-A2D4-A00E7FCCF8D4}" type="presOf" srcId="{3DC68512-5D08-42AB-9EF1-9C0EB8024792}" destId="{C1F00CFB-31B5-43BD-B278-364E7D741E5E}" srcOrd="1" destOrd="0" presId="urn:microsoft.com/office/officeart/2005/8/layout/orgChart1"/>
    <dgm:cxn modelId="{E42753A0-9BBB-49C9-A286-54C9C33A4D39}" type="presOf" srcId="{0FD0516F-2D6E-4D82-AFB6-B380C51232E1}" destId="{373D96AF-EB44-4D44-87A4-E66811C06A4D}" srcOrd="0" destOrd="0" presId="urn:microsoft.com/office/officeart/2005/8/layout/orgChart1"/>
    <dgm:cxn modelId="{790F5DAB-82EB-483D-B3B6-96A4C49F52F7}" srcId="{90ABE559-BC77-4570-A3E1-FFB8BAABB906}" destId="{6FFB89C3-0124-4D79-83A0-808DBD0602E9}" srcOrd="0" destOrd="0" parTransId="{AB4E6E56-5608-405F-86C4-CDF3B3A9B666}" sibTransId="{5ED15D59-2DCC-4976-AD97-F6FFC0B33F4E}"/>
    <dgm:cxn modelId="{2CA06EAD-FD34-4A9D-BBF6-E491226AB733}" srcId="{6FFB89C3-0124-4D79-83A0-808DBD0602E9}" destId="{96EDACAD-5C90-41BB-8783-E4E59AB37475}" srcOrd="1" destOrd="0" parTransId="{1B225AC7-FA85-45BC-8A29-92B1890A818B}" sibTransId="{E3633ACA-47A1-4B8A-919C-5BD41426F003}"/>
    <dgm:cxn modelId="{BDCCA2B5-4B4D-4698-9847-43BCC188A9AD}" type="presOf" srcId="{90ABE559-BC77-4570-A3E1-FFB8BAABB906}" destId="{51E8074B-843E-4AD9-BF95-A94FB09D07BF}" srcOrd="0" destOrd="0" presId="urn:microsoft.com/office/officeart/2005/8/layout/orgChart1"/>
    <dgm:cxn modelId="{2CD979B7-3854-4410-9AC5-8A96B83AD084}" type="presOf" srcId="{6FFB89C3-0124-4D79-83A0-808DBD0602E9}" destId="{F7FDB5CE-4E74-47C2-872E-EF623AD7BEB9}" srcOrd="1" destOrd="0" presId="urn:microsoft.com/office/officeart/2005/8/layout/orgChart1"/>
    <dgm:cxn modelId="{93AA42BB-4B9A-4918-B42A-DF25DC08E08C}" type="presOf" srcId="{E0CF710F-B433-42D4-805A-745CF93DCEE8}" destId="{009DB0EF-9BF4-412F-B115-A0732AE691F7}" srcOrd="0" destOrd="0" presId="urn:microsoft.com/office/officeart/2005/8/layout/orgChart1"/>
    <dgm:cxn modelId="{F984BBBC-A3EE-4732-9A2C-2A37265DF46B}" type="presOf" srcId="{AB4E6E56-5608-405F-86C4-CDF3B3A9B666}" destId="{CC4033B7-143B-4BEA-9248-505710391D9D}" srcOrd="0" destOrd="0" presId="urn:microsoft.com/office/officeart/2005/8/layout/orgChart1"/>
    <dgm:cxn modelId="{F7A37DBE-EF11-4465-A544-D53C1E60F3C1}" type="presOf" srcId="{645043F2-0B3C-4C70-962D-4C7381ACC089}" destId="{3B027622-6C8D-4B3F-A72A-26C9FDBA51FC}" srcOrd="0" destOrd="0" presId="urn:microsoft.com/office/officeart/2005/8/layout/orgChart1"/>
    <dgm:cxn modelId="{F553BCBE-66E3-4119-BA94-307E50678B78}" type="presOf" srcId="{6FFB89C3-0124-4D79-83A0-808DBD0602E9}" destId="{B9769E9D-5921-454C-97FC-C7786F9A56AE}" srcOrd="0" destOrd="0" presId="urn:microsoft.com/office/officeart/2005/8/layout/orgChart1"/>
    <dgm:cxn modelId="{77B0C9D2-8785-465A-92FF-AFA5FA860BAC}" type="presOf" srcId="{645043F2-0B3C-4C70-962D-4C7381ACC089}" destId="{623B6AEE-F1B9-4CDB-82C3-94A26B34B7C0}" srcOrd="1" destOrd="0" presId="urn:microsoft.com/office/officeart/2005/8/layout/orgChart1"/>
    <dgm:cxn modelId="{CC7632DF-0FCA-4B2B-B54A-8E375A4E7ECB}" type="presOf" srcId="{4EA6E428-10E0-4174-B81D-356AE31D211E}" destId="{A4F46231-E866-4352-AC14-EAD0DB57FC59}" srcOrd="1" destOrd="0" presId="urn:microsoft.com/office/officeart/2005/8/layout/orgChart1"/>
    <dgm:cxn modelId="{E12FC5E5-645E-46A0-8483-1813053B6C36}" type="presOf" srcId="{96EDACAD-5C90-41BB-8783-E4E59AB37475}" destId="{711477D3-B5FC-460D-8676-267B63D41936}" srcOrd="1" destOrd="0" presId="urn:microsoft.com/office/officeart/2005/8/layout/orgChart1"/>
    <dgm:cxn modelId="{C40001EC-EFB8-49F9-9B32-1064494AB612}" srcId="{90ABE559-BC77-4570-A3E1-FFB8BAABB906}" destId="{3DC68512-5D08-42AB-9EF1-9C0EB8024792}" srcOrd="1" destOrd="0" parTransId="{31F664E1-59D9-4054-85C8-A5472B6A18D9}" sibTransId="{C133E174-8AD3-4077-8D07-13529D47DE14}"/>
    <dgm:cxn modelId="{72EF51FD-9F18-4222-BD8B-422B1E487597}" srcId="{3DC68512-5D08-42AB-9EF1-9C0EB8024792}" destId="{645043F2-0B3C-4C70-962D-4C7381ACC089}" srcOrd="1" destOrd="0" parTransId="{5DC037BD-7564-44E7-AED2-D021505CD82E}" sibTransId="{0D6B94F2-AA05-427F-9F6F-383684C7014C}"/>
    <dgm:cxn modelId="{CBFACE4B-37C6-45C2-818C-7B6EAAC03BE4}" type="presParOf" srcId="{2F9B2901-8920-4ED2-B567-8AAD734DCDBB}" destId="{564577FD-5F6A-432E-9695-9D73E4B06639}" srcOrd="0" destOrd="0" presId="urn:microsoft.com/office/officeart/2005/8/layout/orgChart1"/>
    <dgm:cxn modelId="{D081A56D-7588-4FDA-B312-442F056989E2}" type="presParOf" srcId="{564577FD-5F6A-432E-9695-9D73E4B06639}" destId="{0AE3D4E5-323F-4287-A48B-BD0BB3A62D70}" srcOrd="0" destOrd="0" presId="urn:microsoft.com/office/officeart/2005/8/layout/orgChart1"/>
    <dgm:cxn modelId="{18845131-BC3B-4428-A344-846D9EDF9171}" type="presParOf" srcId="{0AE3D4E5-323F-4287-A48B-BD0BB3A62D70}" destId="{51E8074B-843E-4AD9-BF95-A94FB09D07BF}" srcOrd="0" destOrd="0" presId="urn:microsoft.com/office/officeart/2005/8/layout/orgChart1"/>
    <dgm:cxn modelId="{5C9B3004-5A2D-43EE-BEB8-CA4DC95F3309}" type="presParOf" srcId="{0AE3D4E5-323F-4287-A48B-BD0BB3A62D70}" destId="{BC361E0B-BCFA-43F3-B4A0-D5E32C519C71}" srcOrd="1" destOrd="0" presId="urn:microsoft.com/office/officeart/2005/8/layout/orgChart1"/>
    <dgm:cxn modelId="{C06C7CD5-DC93-4DF8-B766-FF69703139A5}" type="presParOf" srcId="{564577FD-5F6A-432E-9695-9D73E4B06639}" destId="{F3A18550-EDBA-4B1A-A0BF-AF683CEAC7C8}" srcOrd="1" destOrd="0" presId="urn:microsoft.com/office/officeart/2005/8/layout/orgChart1"/>
    <dgm:cxn modelId="{2858DE78-B9A0-473C-AACD-1C3CC6C04B1B}" type="presParOf" srcId="{F3A18550-EDBA-4B1A-A0BF-AF683CEAC7C8}" destId="{CC4033B7-143B-4BEA-9248-505710391D9D}" srcOrd="0" destOrd="0" presId="urn:microsoft.com/office/officeart/2005/8/layout/orgChart1"/>
    <dgm:cxn modelId="{8205595B-01EC-4B1D-B4A4-3EEA9DF0B0AB}" type="presParOf" srcId="{F3A18550-EDBA-4B1A-A0BF-AF683CEAC7C8}" destId="{38C37B70-9926-467D-B6D9-3EB671FF4884}" srcOrd="1" destOrd="0" presId="urn:microsoft.com/office/officeart/2005/8/layout/orgChart1"/>
    <dgm:cxn modelId="{BE5F5FA2-8F13-4F21-B256-E613F84B81AB}" type="presParOf" srcId="{38C37B70-9926-467D-B6D9-3EB671FF4884}" destId="{3EE255E3-0C57-4328-8C54-25643CF578DC}" srcOrd="0" destOrd="0" presId="urn:microsoft.com/office/officeart/2005/8/layout/orgChart1"/>
    <dgm:cxn modelId="{DAEF8BF4-E648-40FC-B259-87CD98965B82}" type="presParOf" srcId="{3EE255E3-0C57-4328-8C54-25643CF578DC}" destId="{B9769E9D-5921-454C-97FC-C7786F9A56AE}" srcOrd="0" destOrd="0" presId="urn:microsoft.com/office/officeart/2005/8/layout/orgChart1"/>
    <dgm:cxn modelId="{916DCEB9-F050-42C9-A56E-07FB1B2EE0C0}" type="presParOf" srcId="{3EE255E3-0C57-4328-8C54-25643CF578DC}" destId="{F7FDB5CE-4E74-47C2-872E-EF623AD7BEB9}" srcOrd="1" destOrd="0" presId="urn:microsoft.com/office/officeart/2005/8/layout/orgChart1"/>
    <dgm:cxn modelId="{A35DDAD0-7AC6-4299-8C1F-C6AF415B9C38}" type="presParOf" srcId="{38C37B70-9926-467D-B6D9-3EB671FF4884}" destId="{67330452-3377-46E7-B2DE-D93608A1383B}" srcOrd="1" destOrd="0" presId="urn:microsoft.com/office/officeart/2005/8/layout/orgChart1"/>
    <dgm:cxn modelId="{3E64FBD5-0ED7-4D66-B551-80E619B91720}" type="presParOf" srcId="{67330452-3377-46E7-B2DE-D93608A1383B}" destId="{EAD38E96-ECDD-4480-99CD-362CCE5CB161}" srcOrd="0" destOrd="0" presId="urn:microsoft.com/office/officeart/2005/8/layout/orgChart1"/>
    <dgm:cxn modelId="{545F23CA-0388-4FEF-9873-7F5B62779E7F}" type="presParOf" srcId="{67330452-3377-46E7-B2DE-D93608A1383B}" destId="{4CDA33F7-C0EF-4C89-8165-FC03E893B826}" srcOrd="1" destOrd="0" presId="urn:microsoft.com/office/officeart/2005/8/layout/orgChart1"/>
    <dgm:cxn modelId="{2DD5EBAF-D0A9-4AF7-A2FB-E82BCDF99D4C}" type="presParOf" srcId="{4CDA33F7-C0EF-4C89-8165-FC03E893B826}" destId="{C8B97381-8827-49B4-B581-97B05B5622A8}" srcOrd="0" destOrd="0" presId="urn:microsoft.com/office/officeart/2005/8/layout/orgChart1"/>
    <dgm:cxn modelId="{3946DF5C-5B2B-4B16-820B-731AAA5A7887}" type="presParOf" srcId="{C8B97381-8827-49B4-B581-97B05B5622A8}" destId="{5DDB4B78-2E58-4BAF-B9CA-199EC536F0CF}" srcOrd="0" destOrd="0" presId="urn:microsoft.com/office/officeart/2005/8/layout/orgChart1"/>
    <dgm:cxn modelId="{B87DC9A8-27EC-4781-9D40-3C0C38B48DF1}" type="presParOf" srcId="{C8B97381-8827-49B4-B581-97B05B5622A8}" destId="{A4F46231-E866-4352-AC14-EAD0DB57FC59}" srcOrd="1" destOrd="0" presId="urn:microsoft.com/office/officeart/2005/8/layout/orgChart1"/>
    <dgm:cxn modelId="{0847CB3F-90A5-473C-9E0B-7A19120C8CCE}" type="presParOf" srcId="{4CDA33F7-C0EF-4C89-8165-FC03E893B826}" destId="{E5399E54-E019-4F3D-8605-F29AC8BC7B55}" srcOrd="1" destOrd="0" presId="urn:microsoft.com/office/officeart/2005/8/layout/orgChart1"/>
    <dgm:cxn modelId="{21E65F43-A8D1-4962-BC95-3C816868A6D9}" type="presParOf" srcId="{4CDA33F7-C0EF-4C89-8165-FC03E893B826}" destId="{5A6BFEAD-F26A-49E2-8BFD-19FF6CCD10C1}" srcOrd="2" destOrd="0" presId="urn:microsoft.com/office/officeart/2005/8/layout/orgChart1"/>
    <dgm:cxn modelId="{9D2199B9-2DE5-4A63-8DE0-703CB56F93C0}" type="presParOf" srcId="{67330452-3377-46E7-B2DE-D93608A1383B}" destId="{7D0451AE-7C6E-4517-9733-32829008A458}" srcOrd="2" destOrd="0" presId="urn:microsoft.com/office/officeart/2005/8/layout/orgChart1"/>
    <dgm:cxn modelId="{4EE222E1-EFF5-44D1-9358-811D10FAB707}" type="presParOf" srcId="{67330452-3377-46E7-B2DE-D93608A1383B}" destId="{159208C1-19F9-4DE3-BCA2-A5084008F88B}" srcOrd="3" destOrd="0" presId="urn:microsoft.com/office/officeart/2005/8/layout/orgChart1"/>
    <dgm:cxn modelId="{F86E6137-74A0-458E-8BF3-78CAD1742589}" type="presParOf" srcId="{159208C1-19F9-4DE3-BCA2-A5084008F88B}" destId="{0EF49E01-4E15-46A7-9EAB-EDD08E95295F}" srcOrd="0" destOrd="0" presId="urn:microsoft.com/office/officeart/2005/8/layout/orgChart1"/>
    <dgm:cxn modelId="{9F04A8A6-0DAD-401F-8A16-5D310333AB1C}" type="presParOf" srcId="{0EF49E01-4E15-46A7-9EAB-EDD08E95295F}" destId="{B9946771-44E3-4000-8F8E-4785D731D21B}" srcOrd="0" destOrd="0" presId="urn:microsoft.com/office/officeart/2005/8/layout/orgChart1"/>
    <dgm:cxn modelId="{D5D997B4-5E1A-46A9-90BA-3BBE62BB6F34}" type="presParOf" srcId="{0EF49E01-4E15-46A7-9EAB-EDD08E95295F}" destId="{711477D3-B5FC-460D-8676-267B63D41936}" srcOrd="1" destOrd="0" presId="urn:microsoft.com/office/officeart/2005/8/layout/orgChart1"/>
    <dgm:cxn modelId="{BCF5E26E-6825-4ED4-B774-354456C9F4EF}" type="presParOf" srcId="{159208C1-19F9-4DE3-BCA2-A5084008F88B}" destId="{7A2A54FC-9DBB-4BEC-AFF2-F3BB5DC969F2}" srcOrd="1" destOrd="0" presId="urn:microsoft.com/office/officeart/2005/8/layout/orgChart1"/>
    <dgm:cxn modelId="{F05A37D8-2766-4570-A204-E7CB4498093E}" type="presParOf" srcId="{159208C1-19F9-4DE3-BCA2-A5084008F88B}" destId="{028DAAF0-5E3E-4BA1-91D7-F6482FC0AB9C}" srcOrd="2" destOrd="0" presId="urn:microsoft.com/office/officeart/2005/8/layout/orgChart1"/>
    <dgm:cxn modelId="{F8F80C02-4E27-46AE-A141-CA53F03BD1C6}" type="presParOf" srcId="{38C37B70-9926-467D-B6D9-3EB671FF4884}" destId="{FF48683A-F7AA-4621-8AF5-EAF112325C69}" srcOrd="2" destOrd="0" presId="urn:microsoft.com/office/officeart/2005/8/layout/orgChart1"/>
    <dgm:cxn modelId="{83B9DA75-8CE7-4906-9DC7-D16621BCB716}" type="presParOf" srcId="{F3A18550-EDBA-4B1A-A0BF-AF683CEAC7C8}" destId="{E9E292E4-B587-41F6-8DB1-7B7DB2DEC97B}" srcOrd="2" destOrd="0" presId="urn:microsoft.com/office/officeart/2005/8/layout/orgChart1"/>
    <dgm:cxn modelId="{D13FF134-1666-440F-B7C3-04F2FB5C2E67}" type="presParOf" srcId="{F3A18550-EDBA-4B1A-A0BF-AF683CEAC7C8}" destId="{2904184F-33C3-4C64-82AF-78C67FFC0D79}" srcOrd="3" destOrd="0" presId="urn:microsoft.com/office/officeart/2005/8/layout/orgChart1"/>
    <dgm:cxn modelId="{D0CF8082-925E-457A-9A24-E38A8274DD67}" type="presParOf" srcId="{2904184F-33C3-4C64-82AF-78C67FFC0D79}" destId="{740C0F42-9A41-4C34-970D-6A4A2A7A6D21}" srcOrd="0" destOrd="0" presId="urn:microsoft.com/office/officeart/2005/8/layout/orgChart1"/>
    <dgm:cxn modelId="{0309226B-7E08-4347-BCC8-5E1C8B98714E}" type="presParOf" srcId="{740C0F42-9A41-4C34-970D-6A4A2A7A6D21}" destId="{A67B0C71-554E-4CC1-911E-AA7BC27B4F81}" srcOrd="0" destOrd="0" presId="urn:microsoft.com/office/officeart/2005/8/layout/orgChart1"/>
    <dgm:cxn modelId="{A14F317D-6EB3-4EC2-A44D-4209803D0CB0}" type="presParOf" srcId="{740C0F42-9A41-4C34-970D-6A4A2A7A6D21}" destId="{C1F00CFB-31B5-43BD-B278-364E7D741E5E}" srcOrd="1" destOrd="0" presId="urn:microsoft.com/office/officeart/2005/8/layout/orgChart1"/>
    <dgm:cxn modelId="{11490FEB-E1A3-42F8-A560-8A1A09A3EC5A}" type="presParOf" srcId="{2904184F-33C3-4C64-82AF-78C67FFC0D79}" destId="{BF312DEA-5C65-4D77-A271-2C9EC466BF35}" srcOrd="1" destOrd="0" presId="urn:microsoft.com/office/officeart/2005/8/layout/orgChart1"/>
    <dgm:cxn modelId="{FC1744FF-05CA-431E-92EA-976F0EBB7CA1}" type="presParOf" srcId="{BF312DEA-5C65-4D77-A271-2C9EC466BF35}" destId="{373D96AF-EB44-4D44-87A4-E66811C06A4D}" srcOrd="0" destOrd="0" presId="urn:microsoft.com/office/officeart/2005/8/layout/orgChart1"/>
    <dgm:cxn modelId="{E31DF712-8756-44D2-B802-94AE6BA54B3B}" type="presParOf" srcId="{BF312DEA-5C65-4D77-A271-2C9EC466BF35}" destId="{627090F7-F4BB-4B50-B747-ADC09571C20F}" srcOrd="1" destOrd="0" presId="urn:microsoft.com/office/officeart/2005/8/layout/orgChart1"/>
    <dgm:cxn modelId="{0BD62F9D-0C88-4845-963A-9F13C7384793}" type="presParOf" srcId="{627090F7-F4BB-4B50-B747-ADC09571C20F}" destId="{1C10D7A0-111F-4501-9A89-39BA2DAD7099}" srcOrd="0" destOrd="0" presId="urn:microsoft.com/office/officeart/2005/8/layout/orgChart1"/>
    <dgm:cxn modelId="{08F58520-6197-40E9-8F59-216E2C9031AF}" type="presParOf" srcId="{1C10D7A0-111F-4501-9A89-39BA2DAD7099}" destId="{009DB0EF-9BF4-412F-B115-A0732AE691F7}" srcOrd="0" destOrd="0" presId="urn:microsoft.com/office/officeart/2005/8/layout/orgChart1"/>
    <dgm:cxn modelId="{383C1BB5-CF4D-42EC-87E7-6D76BBB984E4}" type="presParOf" srcId="{1C10D7A0-111F-4501-9A89-39BA2DAD7099}" destId="{CD2D0E25-2675-4EC7-AA42-4BCE97A72CEC}" srcOrd="1" destOrd="0" presId="urn:microsoft.com/office/officeart/2005/8/layout/orgChart1"/>
    <dgm:cxn modelId="{729CEAF4-2E1A-42A3-A7BF-8780B79AC2E0}" type="presParOf" srcId="{627090F7-F4BB-4B50-B747-ADC09571C20F}" destId="{2A58A56D-853F-4977-94F9-1CF6F0885D07}" srcOrd="1" destOrd="0" presId="urn:microsoft.com/office/officeart/2005/8/layout/orgChart1"/>
    <dgm:cxn modelId="{E0408412-3A0E-46F5-9A8F-5E6AADF3FF1C}" type="presParOf" srcId="{627090F7-F4BB-4B50-B747-ADC09571C20F}" destId="{BF5909C1-42E7-490A-83F3-93E006425D25}" srcOrd="2" destOrd="0" presId="urn:microsoft.com/office/officeart/2005/8/layout/orgChart1"/>
    <dgm:cxn modelId="{C29F8A02-7247-4FD3-A116-C45CE154B8F3}" type="presParOf" srcId="{BF312DEA-5C65-4D77-A271-2C9EC466BF35}" destId="{55158D51-7A2A-41DE-9F38-3FFA19FBA5B6}" srcOrd="2" destOrd="0" presId="urn:microsoft.com/office/officeart/2005/8/layout/orgChart1"/>
    <dgm:cxn modelId="{51200981-42F3-4704-931E-A12D2D9D7417}" type="presParOf" srcId="{BF312DEA-5C65-4D77-A271-2C9EC466BF35}" destId="{999E6F40-F4F5-486F-94B3-95BFFE2EF757}" srcOrd="3" destOrd="0" presId="urn:microsoft.com/office/officeart/2005/8/layout/orgChart1"/>
    <dgm:cxn modelId="{00656D04-D2B7-40E2-BD43-365B00277280}" type="presParOf" srcId="{999E6F40-F4F5-486F-94B3-95BFFE2EF757}" destId="{C80187EB-1197-4646-B3F8-A04AF82E9A7A}" srcOrd="0" destOrd="0" presId="urn:microsoft.com/office/officeart/2005/8/layout/orgChart1"/>
    <dgm:cxn modelId="{EE64C122-F214-4AD8-BCD8-DE928CE1EB2E}" type="presParOf" srcId="{C80187EB-1197-4646-B3F8-A04AF82E9A7A}" destId="{3B027622-6C8D-4B3F-A72A-26C9FDBA51FC}" srcOrd="0" destOrd="0" presId="urn:microsoft.com/office/officeart/2005/8/layout/orgChart1"/>
    <dgm:cxn modelId="{67C392F1-9BD9-4186-8308-D64284E9D61F}" type="presParOf" srcId="{C80187EB-1197-4646-B3F8-A04AF82E9A7A}" destId="{623B6AEE-F1B9-4CDB-82C3-94A26B34B7C0}" srcOrd="1" destOrd="0" presId="urn:microsoft.com/office/officeart/2005/8/layout/orgChart1"/>
    <dgm:cxn modelId="{A38A5C31-970A-45F8-934F-3E01776D2949}" type="presParOf" srcId="{999E6F40-F4F5-486F-94B3-95BFFE2EF757}" destId="{1643DB10-CAFD-4FD1-9B45-DBDA32C0CD77}" srcOrd="1" destOrd="0" presId="urn:microsoft.com/office/officeart/2005/8/layout/orgChart1"/>
    <dgm:cxn modelId="{6E0321C9-0303-48E5-94EE-39D8DE4EE537}" type="presParOf" srcId="{999E6F40-F4F5-486F-94B3-95BFFE2EF757}" destId="{C80B4EB9-6648-4C6A-B7A4-68DA193246AD}" srcOrd="2" destOrd="0" presId="urn:microsoft.com/office/officeart/2005/8/layout/orgChart1"/>
    <dgm:cxn modelId="{357B8FDE-4849-49FA-B174-3FC8213A1760}" type="presParOf" srcId="{2904184F-33C3-4C64-82AF-78C67FFC0D79}" destId="{E143BD12-D78F-4FB5-B986-97E1E667A0D4}" srcOrd="2" destOrd="0" presId="urn:microsoft.com/office/officeart/2005/8/layout/orgChart1"/>
    <dgm:cxn modelId="{4A3DB34D-73E6-40BF-968F-2E26AF210B3B}" type="presParOf" srcId="{564577FD-5F6A-432E-9695-9D73E4B06639}" destId="{D5CE37D4-9DE4-4E81-9FD6-898E2D683E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58D51-7A2A-41DE-9F38-3FFA19FBA5B6}">
      <dsp:nvSpPr>
        <dsp:cNvPr id="0" name=""/>
        <dsp:cNvSpPr/>
      </dsp:nvSpPr>
      <dsp:spPr>
        <a:xfrm>
          <a:off x="1031348" y="2021990"/>
          <a:ext cx="520908" cy="165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494"/>
              </a:lnTo>
              <a:lnTo>
                <a:pt x="520908" y="16544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D96AF-EB44-4D44-87A4-E66811C06A4D}">
      <dsp:nvSpPr>
        <dsp:cNvPr id="0" name=""/>
        <dsp:cNvSpPr/>
      </dsp:nvSpPr>
      <dsp:spPr>
        <a:xfrm>
          <a:off x="1031348" y="2021990"/>
          <a:ext cx="520908" cy="650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484"/>
              </a:lnTo>
              <a:lnTo>
                <a:pt x="520908" y="6504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292E4-B587-41F6-8DB1-7B7DB2DEC97B}">
      <dsp:nvSpPr>
        <dsp:cNvPr id="0" name=""/>
        <dsp:cNvSpPr/>
      </dsp:nvSpPr>
      <dsp:spPr>
        <a:xfrm>
          <a:off x="2420438" y="1017981"/>
          <a:ext cx="1792029" cy="296960"/>
        </a:xfrm>
        <a:custGeom>
          <a:avLst/>
          <a:gdLst/>
          <a:ahLst/>
          <a:cxnLst/>
          <a:rect l="0" t="0" r="0" b="0"/>
          <a:pathLst>
            <a:path>
              <a:moveTo>
                <a:pt x="1792029" y="0"/>
              </a:moveTo>
              <a:lnTo>
                <a:pt x="1792029" y="148480"/>
              </a:lnTo>
              <a:lnTo>
                <a:pt x="0" y="148480"/>
              </a:lnTo>
              <a:lnTo>
                <a:pt x="0" y="2969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451AE-7C6E-4517-9733-32829008A458}">
      <dsp:nvSpPr>
        <dsp:cNvPr id="0" name=""/>
        <dsp:cNvSpPr/>
      </dsp:nvSpPr>
      <dsp:spPr>
        <a:xfrm>
          <a:off x="4782472" y="2021990"/>
          <a:ext cx="493064" cy="165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494"/>
              </a:lnTo>
              <a:lnTo>
                <a:pt x="493064" y="16544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38E96-ECDD-4480-99CD-362CCE5CB161}">
      <dsp:nvSpPr>
        <dsp:cNvPr id="0" name=""/>
        <dsp:cNvSpPr/>
      </dsp:nvSpPr>
      <dsp:spPr>
        <a:xfrm>
          <a:off x="4782472" y="2021990"/>
          <a:ext cx="493064" cy="650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484"/>
              </a:lnTo>
              <a:lnTo>
                <a:pt x="493064" y="6504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3B7-143B-4BEA-9248-505710391D9D}">
      <dsp:nvSpPr>
        <dsp:cNvPr id="0" name=""/>
        <dsp:cNvSpPr/>
      </dsp:nvSpPr>
      <dsp:spPr>
        <a:xfrm>
          <a:off x="4212468" y="1017981"/>
          <a:ext cx="1884843" cy="296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80"/>
              </a:lnTo>
              <a:lnTo>
                <a:pt x="1884843" y="148480"/>
              </a:lnTo>
              <a:lnTo>
                <a:pt x="1884843" y="2969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8074B-843E-4AD9-BF95-A94FB09D07BF}">
      <dsp:nvSpPr>
        <dsp:cNvPr id="0" name=""/>
        <dsp:cNvSpPr/>
      </dsp:nvSpPr>
      <dsp:spPr>
        <a:xfrm>
          <a:off x="2844116" y="2440"/>
          <a:ext cx="2736702" cy="1015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Background</a:t>
          </a:r>
          <a:endParaRPr lang="en-BE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Overview</a:t>
          </a:r>
          <a:endParaRPr lang="en-BE" sz="1400" b="1" kern="1200" dirty="0"/>
        </a:p>
      </dsp:txBody>
      <dsp:txXfrm>
        <a:off x="2844116" y="2440"/>
        <a:ext cx="2736702" cy="1015541"/>
      </dsp:txXfrm>
    </dsp:sp>
    <dsp:sp modelId="{B9769E9D-5921-454C-97FC-C7786F9A56AE}">
      <dsp:nvSpPr>
        <dsp:cNvPr id="0" name=""/>
        <dsp:cNvSpPr/>
      </dsp:nvSpPr>
      <dsp:spPr>
        <a:xfrm>
          <a:off x="4453762" y="1314941"/>
          <a:ext cx="3287098" cy="707048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Training</a:t>
          </a:r>
          <a:r>
            <a:rPr lang="en-GB" sz="1400" b="1" kern="1200" dirty="0"/>
            <a:t> pack for managers </a:t>
          </a:r>
          <a:endParaRPr lang="en-BE" sz="1400" b="1" kern="1200" dirty="0"/>
        </a:p>
      </dsp:txBody>
      <dsp:txXfrm>
        <a:off x="4453762" y="1314941"/>
        <a:ext cx="3287098" cy="707048"/>
      </dsp:txXfrm>
    </dsp:sp>
    <dsp:sp modelId="{5DDB4B78-2E58-4BAF-B9CA-199EC536F0CF}">
      <dsp:nvSpPr>
        <dsp:cNvPr id="0" name=""/>
        <dsp:cNvSpPr/>
      </dsp:nvSpPr>
      <dsp:spPr>
        <a:xfrm>
          <a:off x="5275537" y="2318950"/>
          <a:ext cx="2177285" cy="707048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Core modules (Implementing </a:t>
          </a:r>
          <a:r>
            <a:rPr lang="en-GB" sz="14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aDSM</a:t>
          </a: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)</a:t>
          </a:r>
          <a:endParaRPr lang="en-BE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275537" y="2318950"/>
        <a:ext cx="2177285" cy="707048"/>
      </dsp:txXfrm>
    </dsp:sp>
    <dsp:sp modelId="{B9946771-44E3-4000-8F8E-4785D731D21B}">
      <dsp:nvSpPr>
        <dsp:cNvPr id="0" name=""/>
        <dsp:cNvSpPr/>
      </dsp:nvSpPr>
      <dsp:spPr>
        <a:xfrm>
          <a:off x="5275537" y="3322960"/>
          <a:ext cx="2177285" cy="707048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Complementary modules</a:t>
          </a:r>
          <a:endParaRPr lang="en-US" sz="1100" kern="1200" dirty="0"/>
        </a:p>
      </dsp:txBody>
      <dsp:txXfrm>
        <a:off x="5275537" y="3322960"/>
        <a:ext cx="2177285" cy="707048"/>
      </dsp:txXfrm>
    </dsp:sp>
    <dsp:sp modelId="{A67B0C71-554E-4CC1-911E-AA7BC27B4F81}">
      <dsp:nvSpPr>
        <dsp:cNvPr id="0" name=""/>
        <dsp:cNvSpPr/>
      </dsp:nvSpPr>
      <dsp:spPr>
        <a:xfrm>
          <a:off x="684075" y="1314941"/>
          <a:ext cx="3472726" cy="707048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Training</a:t>
          </a:r>
          <a:r>
            <a:rPr lang="en-GB" sz="1100" kern="1200" dirty="0"/>
            <a:t> </a:t>
          </a:r>
          <a:r>
            <a:rPr lang="en-GB" sz="1400" b="1" kern="1200" dirty="0"/>
            <a:t>pack for heath care workers </a:t>
          </a:r>
          <a:endParaRPr lang="en-BE" sz="1400" b="1" kern="1200" dirty="0"/>
        </a:p>
      </dsp:txBody>
      <dsp:txXfrm>
        <a:off x="684075" y="1314941"/>
        <a:ext cx="3472726" cy="707048"/>
      </dsp:txXfrm>
    </dsp:sp>
    <dsp:sp modelId="{009DB0EF-9BF4-412F-B115-A0732AE691F7}">
      <dsp:nvSpPr>
        <dsp:cNvPr id="0" name=""/>
        <dsp:cNvSpPr/>
      </dsp:nvSpPr>
      <dsp:spPr>
        <a:xfrm>
          <a:off x="1552257" y="2318950"/>
          <a:ext cx="2504098" cy="707048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Core</a:t>
          </a:r>
          <a:r>
            <a:rPr lang="en-GB" sz="1400" b="1" kern="1200" dirty="0"/>
            <a:t> modules </a:t>
          </a:r>
          <a:endParaRPr lang="en-BE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(</a:t>
          </a:r>
          <a:r>
            <a:rPr lang="en-GB" sz="1400" b="1" kern="1200" dirty="0" err="1"/>
            <a:t>aDSM</a:t>
          </a:r>
          <a:r>
            <a:rPr lang="en-GB" sz="1400" b="1" kern="1200" dirty="0"/>
            <a:t> in everyday practice)</a:t>
          </a:r>
          <a:endParaRPr lang="en-BE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552257" y="2318950"/>
        <a:ext cx="2504098" cy="707048"/>
      </dsp:txXfrm>
    </dsp:sp>
    <dsp:sp modelId="{3B027622-6C8D-4B3F-A72A-26C9FDBA51FC}">
      <dsp:nvSpPr>
        <dsp:cNvPr id="0" name=""/>
        <dsp:cNvSpPr/>
      </dsp:nvSpPr>
      <dsp:spPr>
        <a:xfrm>
          <a:off x="1552257" y="3322960"/>
          <a:ext cx="2322146" cy="707048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Complementary modules</a:t>
          </a:r>
          <a:endParaRPr lang="en-BE" sz="1400" kern="1200" dirty="0"/>
        </a:p>
      </dsp:txBody>
      <dsp:txXfrm>
        <a:off x="1552257" y="3322960"/>
        <a:ext cx="2322146" cy="70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F116B7-B798-7575-3097-1FABD6B76A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A06C9-E68F-9174-8C54-CF62D4BB57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7932514-BA6D-4A75-A204-C5BE6F848DAB}" type="datetimeFigureOut">
              <a:rPr lang="en-GB"/>
              <a:pPr>
                <a:defRPr/>
              </a:pPr>
              <a:t>16/05/2023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A3B10-F3A8-79FD-DA3F-934E20C39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954CD-B31A-0AFF-8542-4AA1639E6D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1FAFD5-564F-4C05-9BF6-F155703751E2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B57D926-A5C1-5238-6713-306720E446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F578CBF-0640-DA79-86E1-98D5CEC02A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39E9463-0D06-0D1B-DC02-F59C984E66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6A56AD5F-2162-1C14-094B-5E1D9DA81F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FE9AE6B0-5953-46D5-077F-5FAD4B50FF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A4D62008-E74C-4CB3-A464-3A7A39236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FE18E1-3A17-4925-9231-98593C1DD307}" type="slidenum">
              <a:rPr lang="fr-CH" altLang="en-CM"/>
              <a:pPr>
                <a:defRPr/>
              </a:pPr>
              <a:t>‹#›</a:t>
            </a:fld>
            <a:endParaRPr lang="fr-CH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FCA7BFA-B4E3-3FEA-327A-77D36057BF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97CFB2-F3DC-4EAB-8B17-5F7252B43C0A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F072E04-D864-5BF8-E9F9-6BC862E39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2725" y="533400"/>
            <a:ext cx="4732338" cy="2662238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5735A4A-C772-320C-F336-BD02C3D32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9573AA3B-3AC5-7DF2-1D5D-C9565A891F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r-FR"/>
              <a:t>Workshop for 18 high-priority countries of the WHO European Region on recording and reporting of drug resistant tuberculosis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A236225E-733B-810F-84B5-84CC6B6CE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2E2D13-F082-4CA9-BBC2-1E42E99AEFE9}" type="slidenum">
              <a:rPr lang="en-US" altLang="fr-FR" smtClean="0"/>
              <a:pPr>
                <a:spcBef>
                  <a:spcPct val="0"/>
                </a:spcBef>
              </a:pPr>
              <a:t>21</a:t>
            </a:fld>
            <a:endParaRPr lang="en-US" altLang="fr-FR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FD1D8EB7-0D63-4759-0ECC-611DC04D8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2725" y="531813"/>
            <a:ext cx="4732338" cy="2662237"/>
          </a:xfrm>
          <a:ln/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70548953-952C-8AFA-3AB0-0BDA481CF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79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D0A489-1455-3147-527A-98F2E1ED5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309320"/>
            <a:ext cx="931644" cy="337439"/>
          </a:xfrm>
          <a:prstGeom prst="rect">
            <a:avLst/>
          </a:prstGeom>
        </p:spPr>
      </p:pic>
      <p:pic>
        <p:nvPicPr>
          <p:cNvPr id="2051" name="Picture 10">
            <a:extLst>
              <a:ext uri="{FF2B5EF4-FFF2-40B4-BE49-F238E27FC236}">
                <a16:creationId xmlns:a16="http://schemas.microsoft.com/office/drawing/2014/main" id="{F9814DF3-A8EC-EDF3-191B-9267A3DCA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476466" y="6232878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8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who.int/iris/bitstream/handle/10665/365309/9789240065352-eng.pdf?sequence=1&amp;isAllowed=y" TargetMode="External"/><Relationship Id="rId4" Type="http://schemas.openxmlformats.org/officeDocument/2006/relationships/hyperlink" Target="https://apps.who.int/iris/bitstream/handle/10665/204465/WHO_HTM_TB_2015.28_eng.pdf?sequence=1&amp;isAllowed=y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336226/9789241503495-eng.pdf?sequence=1&amp;isAllowed=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pps.who.int/iris/bitstream/handle/10665/79199/9789241505345_eng.pdf?sequence=1&amp;isAllowed=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s://apps.who.int/iris/bitstream/handle/10665/332398/9789240006997-eng.pdf?sequence=1&amp;isAllowed=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apps.who.int/iris/bitstream/handle/10665/352523/9789240046832-eng.pdf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who.int/iris/bitstream/handle/10665/130918/9789241548809_eng.pdf?sequence=1&amp;isAllowed=y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who.int/iris/bitstream/handle/10665/365309/9789240065352-eng.pdf" TargetMode="External"/><Relationship Id="rId5" Type="http://schemas.openxmlformats.org/officeDocument/2006/relationships/hyperlink" Target="https://apps.who.int/iris/bitstream/handle/10665/130918/9789241548809_eng.pdf?sequence=1&amp;isAllowed=y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259832/9789241513456eng.pdf?sequence=1&amp;isAllowed=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apps.who.int/iris/bitstream/handle/10665/129942/9789241548786_eng.pdf?sequence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Training package on active tuberculosis drug safety monitoring and management (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C0138E8-184E-DB3E-A156-6B9249D44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292100"/>
            <a:ext cx="9144000" cy="163195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en-GB" altLang="en-US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Learning objectives for HCWs</a:t>
            </a:r>
            <a:br>
              <a:rPr lang="en-GB" altLang="en-US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800" i="1" dirty="0">
                <a:solidFill>
                  <a:srgbClr val="FF0000"/>
                </a:solidFill>
                <a:latin typeface="Calibri"/>
                <a:cs typeface="Calibri"/>
              </a:rPr>
              <a:t> By the end of the training modules, the participant </a:t>
            </a:r>
            <a:b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i="1" dirty="0">
                <a:solidFill>
                  <a:srgbClr val="FF0000"/>
                </a:solidFill>
                <a:latin typeface="Calibri"/>
                <a:cs typeface="Calibri"/>
              </a:rPr>
              <a:t>is expected to be able to…</a:t>
            </a:r>
            <a:endParaRPr lang="en-GB" altLang="en-US" sz="2800" i="1" kern="1200" dirty="0">
              <a:solidFill>
                <a:srgbClr val="FF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61FC031-5165-55C8-288A-1672D82C489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055440" y="1989138"/>
            <a:ext cx="9721850" cy="45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742950" indent="-742950">
              <a:buFontTx/>
              <a:buAutoNum type="arabicPeriod"/>
            </a:pPr>
            <a:r>
              <a:rPr lang="en-US" altLang="en-US" sz="2800" dirty="0">
                <a:latin typeface="Calibri"/>
                <a:cs typeface="Calibri"/>
              </a:rPr>
              <a:t>Identify and understand the key concepts and definitions of </a:t>
            </a:r>
            <a:r>
              <a:rPr lang="en-US" altLang="en-US" sz="2800" dirty="0" err="1">
                <a:latin typeface="Calibri"/>
                <a:cs typeface="Calibri"/>
              </a:rPr>
              <a:t>aDSM</a:t>
            </a:r>
            <a:r>
              <a:rPr lang="en-US" altLang="en-US" sz="2800" dirty="0">
                <a:latin typeface="Calibri"/>
                <a:cs typeface="Calibri"/>
              </a:rPr>
              <a:t> </a:t>
            </a:r>
            <a:r>
              <a:rPr lang="en-GB" altLang="en-US" sz="2800" dirty="0">
                <a:latin typeface="Calibri"/>
                <a:cs typeface="Calibri"/>
              </a:rPr>
              <a:t> 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en-GB" altLang="en-US" sz="2800" dirty="0">
                <a:latin typeface="Calibri"/>
                <a:cs typeface="Calibri"/>
              </a:rPr>
              <a:t>Correctly identify adverse events and culprit drug(s) during the clinical monitoring of DR-TB treatment</a:t>
            </a:r>
          </a:p>
          <a:p>
            <a:pPr marL="742950" indent="-742950">
              <a:buFontTx/>
              <a:buAutoNum type="arabicPeriod"/>
            </a:pPr>
            <a:r>
              <a:rPr lang="en-GB" altLang="en-US" sz="2800" dirty="0">
                <a:latin typeface="Calibri"/>
                <a:cs typeface="Calibri"/>
              </a:rPr>
              <a:t>Effectively manage adverse drug reactions during treatment</a:t>
            </a:r>
            <a:endParaRPr lang="en-US" sz="2800" dirty="0">
              <a:latin typeface="Arial"/>
              <a:cs typeface="Arial"/>
            </a:endParaRPr>
          </a:p>
          <a:p>
            <a:pPr marL="742950" indent="-742950">
              <a:buFontTx/>
              <a:buAutoNum type="arabicPeriod"/>
            </a:pPr>
            <a:r>
              <a:rPr lang="en-GB" sz="2800" dirty="0">
                <a:latin typeface="Calibri"/>
                <a:cs typeface="Calibri"/>
              </a:rPr>
              <a:t>Properly record adverse events per system affected and by severity (following standard guidelines)</a:t>
            </a:r>
          </a:p>
          <a:p>
            <a:pPr marL="742950" indent="-742950">
              <a:buFontTx/>
              <a:buAutoNum type="arabicPeriod"/>
            </a:pPr>
            <a:r>
              <a:rPr lang="en-GB" sz="2800" dirty="0">
                <a:latin typeface="Calibri"/>
                <a:cs typeface="Calibri"/>
              </a:rPr>
              <a:t>Properly and regularly notify adverse events to NTP or the pharmacovigilance department of the MoH</a:t>
            </a:r>
          </a:p>
          <a:p>
            <a:pPr marL="742950" indent="-742950">
              <a:buFontTx/>
              <a:buAutoNum type="arabicPeriod"/>
            </a:pPr>
            <a:endParaRPr lang="en-US" alt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FE7E433-72F2-0BC4-B87C-55C24887F04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199964" y="188640"/>
            <a:ext cx="9144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pack for managers </a:t>
            </a:r>
            <a:b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curriculum</a:t>
            </a:r>
            <a:endParaRPr lang="en-GB" altLang="en-US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60A50AA-2B1C-A496-8F75-6106051C3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772816"/>
            <a:ext cx="1015312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/>
                <a:cs typeface="Calibri"/>
              </a:rPr>
              <a:t>Targets</a:t>
            </a:r>
            <a:r>
              <a:rPr lang="en-GB" altLang="en-US" sz="2800" b="1" dirty="0">
                <a:latin typeface="Calibri"/>
                <a:cs typeface="Calibri"/>
              </a:rPr>
              <a:t> </a:t>
            </a:r>
            <a:r>
              <a:rPr lang="en-GB" altLang="en-US" sz="2800" dirty="0">
                <a:latin typeface="Calibri"/>
                <a:cs typeface="Calibri"/>
              </a:rPr>
              <a:t>National TB Programme (NTP) and Pharmacovigilance (PV) management staff 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Calibri"/>
                <a:cs typeface="Calibri"/>
              </a:rPr>
              <a:t>at central management level with knowledge of the PV system and DR-TB management in the country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/>
                <a:cs typeface="Calibri"/>
              </a:rPr>
              <a:t>Focuses on  implementation and coordination aspects for systematic reporting of </a:t>
            </a:r>
            <a:r>
              <a:rPr lang="en-GB" altLang="en-US" sz="2800" dirty="0" err="1">
                <a:latin typeface="Calibri"/>
                <a:cs typeface="Calibri"/>
              </a:rPr>
              <a:t>aDSM</a:t>
            </a:r>
            <a:r>
              <a:rPr lang="en-GB" altLang="en-US" sz="2800" dirty="0">
                <a:latin typeface="Calibri"/>
                <a:cs typeface="Calibri"/>
              </a:rPr>
              <a:t> to national and international systems</a:t>
            </a: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Calibri"/>
                <a:cs typeface="Calibri"/>
              </a:rPr>
              <a:t>causality assessment </a:t>
            </a: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Calibri"/>
                <a:cs typeface="Calibri"/>
              </a:rPr>
              <a:t>signal detection and communication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1AEA144-9DE0-98C0-2940-DC1F8D7D6B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88640"/>
            <a:ext cx="9144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Learning objectives for managers</a:t>
            </a:r>
            <a:b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end of the training modules, the participant </a:t>
            </a:r>
            <a:b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expected to be able to…</a:t>
            </a:r>
            <a:endParaRPr lang="en-GB" altLang="en-US" sz="2800" i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F3813E50-DD72-A319-4075-C0B96CF3EDF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1424" y="1988840"/>
            <a:ext cx="9864725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indent="-742950">
              <a:buFontTx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Identify and understand the key concepts and definitions of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Describe how to implement and manage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within a TB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Properly summarize AEs and regularly forward results to the pharmacovigilance department of the MoH </a:t>
            </a:r>
          </a:p>
          <a:p>
            <a:pPr marL="742950" indent="-742950">
              <a:buFontTx/>
              <a:buAutoNum type="arabicPeriod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 key concepts of causality assessment, signal detection and safety risk management</a:t>
            </a:r>
          </a:p>
          <a:p>
            <a:pPr marL="742950" indent="-742950" eaLnBrk="1" hangingPunct="1">
              <a:spcBef>
                <a:spcPts val="600"/>
              </a:spcBef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21DCE09-0CC2-F58C-666A-25B59BF5A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4450"/>
            <a:ext cx="8748712" cy="6813550"/>
          </a:xfrm>
          <a:prstGeom prst="rect">
            <a:avLst/>
          </a:prstGeom>
          <a:noFill/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8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Key references</a:t>
            </a:r>
            <a:endParaRPr lang="en-US" altLang="en-US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46D95822-3517-5566-4CBF-035E22D4A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8"/>
            <a:ext cx="878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https://www.who.int/publications/i/item/WHO-HTM-TB-2015.28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319EF91E-29AE-1B16-B11D-355F65BF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692151"/>
            <a:ext cx="87852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8C47A83E-EF0C-6291-D138-8D6EFC3FA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121026"/>
            <a:ext cx="87852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8">
            <a:extLst>
              <a:ext uri="{FF2B5EF4-FFF2-40B4-BE49-F238E27FC236}">
                <a16:creationId xmlns:a16="http://schemas.microsoft.com/office/drawing/2014/main" id="{CB4963C7-DE80-FAAD-84E2-9D48E4366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211358"/>
            <a:ext cx="849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hlinkClick r:id="rId4"/>
              </a:rPr>
              <a:t>https://apps.who.int/iris/bitstream/handle/10665/204465/WHO_HTM_TB_2015.28_eng.pdf?sequence=1&amp;isAllowed=y</a:t>
            </a:r>
            <a:r>
              <a:rPr lang="en-GB" altLang="en-US" sz="1200" dirty="0"/>
              <a:t> </a:t>
            </a:r>
            <a:endParaRPr lang="en-US" altLang="en-US" sz="12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89EB21-9741-0A32-0547-621F5CA85F9F}"/>
              </a:ext>
            </a:extLst>
          </p:cNvPr>
          <p:cNvCxnSpPr>
            <a:cxnSpLocks/>
          </p:cNvCxnSpPr>
          <p:nvPr/>
        </p:nvCxnSpPr>
        <p:spPr>
          <a:xfrm flipV="1">
            <a:off x="2783632" y="5975350"/>
            <a:ext cx="359618" cy="236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id="{E1ABF7DB-6C4F-3121-1F48-F12C02BD1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2901950"/>
            <a:ext cx="6838950" cy="3263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360000" bIns="46038"/>
          <a:lstStyle>
            <a:lvl1pPr marL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active and systematic clinical and laboratory assessment of patients on treatment with new TB drugs, novel MDR-TB regimens or XDR-TB regimens to detect, manage and report suspected or confirmed drug toxicities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8B4D0E19-154C-1C4D-41CC-647317273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534678"/>
            <a:ext cx="76733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>
                <a:hlinkClick r:id="rId5"/>
              </a:rPr>
              <a:t>https://apps.who.int/iris/bitstream/handle/10665/365309/9789240065352-eng.pdf?sequence=1&amp;isAllowed=y</a:t>
            </a:r>
            <a:r>
              <a:rPr lang="en-GB" altLang="en-US" sz="12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">
            <a:extLst>
              <a:ext uri="{FF2B5EF4-FFF2-40B4-BE49-F238E27FC236}">
                <a16:creationId xmlns:a16="http://schemas.microsoft.com/office/drawing/2014/main" id="{BAAA8057-EE43-3576-95FA-4B29DEFA24B5}"/>
              </a:ext>
            </a:extLst>
          </p:cNvPr>
          <p:cNvGrpSpPr>
            <a:grpSpLocks/>
          </p:cNvGrpSpPr>
          <p:nvPr/>
        </p:nvGrpSpPr>
        <p:grpSpPr bwMode="auto">
          <a:xfrm>
            <a:off x="1055440" y="1204325"/>
            <a:ext cx="7315200" cy="4256148"/>
            <a:chOff x="280496" y="833414"/>
            <a:chExt cx="8631237" cy="5577150"/>
          </a:xfrm>
        </p:grpSpPr>
        <p:grpSp>
          <p:nvGrpSpPr>
            <p:cNvPr id="21512" name="Group 1">
              <a:extLst>
                <a:ext uri="{FF2B5EF4-FFF2-40B4-BE49-F238E27FC236}">
                  <a16:creationId xmlns:a16="http://schemas.microsoft.com/office/drawing/2014/main" id="{1C8B37E3-1D30-9B12-D51B-DB0DCFCAC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496" y="833414"/>
              <a:ext cx="8631237" cy="4219577"/>
              <a:chOff x="333251" y="1556792"/>
              <a:chExt cx="8631237" cy="4219577"/>
            </a:xfrm>
          </p:grpSpPr>
          <p:pic>
            <p:nvPicPr>
              <p:cNvPr id="21515" name="Picture 3">
                <a:extLst>
                  <a:ext uri="{FF2B5EF4-FFF2-40B4-BE49-F238E27FC236}">
                    <a16:creationId xmlns:a16="http://schemas.microsoft.com/office/drawing/2014/main" id="{1A252DF1-8E76-3FF8-2CCC-1A188CA182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251" y="1556792"/>
                <a:ext cx="8631237" cy="4219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516" name="Picture 2">
                <a:extLst>
                  <a:ext uri="{FF2B5EF4-FFF2-40B4-BE49-F238E27FC236}">
                    <a16:creationId xmlns:a16="http://schemas.microsoft.com/office/drawing/2014/main" id="{19D3ED01-B6E0-0192-1F90-65ED57871B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381" y="2996952"/>
                <a:ext cx="1168977" cy="1656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3" name="Picture 2">
              <a:extLst>
                <a:ext uri="{FF2B5EF4-FFF2-40B4-BE49-F238E27FC236}">
                  <a16:creationId xmlns:a16="http://schemas.microsoft.com/office/drawing/2014/main" id="{E77515B4-37A9-4D46-7C68-DFB6ECDE7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17" y="4282107"/>
              <a:ext cx="1162170" cy="1624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2C4945B-8EF8-429C-D3E5-0E49CA7258FF}"/>
                </a:ext>
              </a:extLst>
            </p:cNvPr>
            <p:cNvSpPr txBox="1"/>
            <p:nvPr/>
          </p:nvSpPr>
          <p:spPr>
            <a:xfrm>
              <a:off x="5564506" y="5886270"/>
              <a:ext cx="830699" cy="5242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CH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2016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507" name="Rectangle 6">
            <a:extLst>
              <a:ext uri="{FF2B5EF4-FFF2-40B4-BE49-F238E27FC236}">
                <a16:creationId xmlns:a16="http://schemas.microsoft.com/office/drawing/2014/main" id="{25A5C6FC-0C58-2141-22DC-249DF1A3E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367" y="165593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WHO guidance on treatment &amp; management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of drug-resistant TB, 1996-2022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8" name="Picture 8">
            <a:extLst>
              <a:ext uri="{FF2B5EF4-FFF2-40B4-BE49-F238E27FC236}">
                <a16:creationId xmlns:a16="http://schemas.microsoft.com/office/drawing/2014/main" id="{E9E0EE7B-FFD6-9BDB-8340-66DD5B4B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40" y="4677776"/>
            <a:ext cx="111601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C78A69-0467-6E8F-9F6E-D18265258899}"/>
              </a:ext>
            </a:extLst>
          </p:cNvPr>
          <p:cNvSpPr txBox="1"/>
          <p:nvPr/>
        </p:nvSpPr>
        <p:spPr bwMode="auto">
          <a:xfrm>
            <a:off x="6403727" y="6090650"/>
            <a:ext cx="7048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C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CE17F-6D1F-E59B-2588-BF0D1FF4CC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1915" y="4714289"/>
            <a:ext cx="1555750" cy="19081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F3A953-0F43-A666-FF00-E165A66BFA81}"/>
              </a:ext>
            </a:extLst>
          </p:cNvPr>
          <p:cNvSpPr txBox="1"/>
          <p:nvPr/>
        </p:nvSpPr>
        <p:spPr bwMode="auto">
          <a:xfrm>
            <a:off x="7867402" y="6284325"/>
            <a:ext cx="7048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C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D7FC19-E068-A86E-611D-98EC51A270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6022" y="4095358"/>
            <a:ext cx="1345575" cy="1919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056882-BA90-500E-B07D-DF983F9310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1553" y="4101282"/>
            <a:ext cx="1388663" cy="1930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732C9-6170-9116-FA9A-C315B177B9F7}"/>
              </a:ext>
            </a:extLst>
          </p:cNvPr>
          <p:cNvSpPr txBox="1"/>
          <p:nvPr/>
        </p:nvSpPr>
        <p:spPr>
          <a:xfrm>
            <a:off x="1" y="6474859"/>
            <a:ext cx="69580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200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700" dirty="0"/>
              <a:t>WHO consolidated guidelines on tuberculosis. Module 4: treatment - drug-resistant tuberculosis treatment, 2022 update. Geneva: World Health Organization; 2022. </a:t>
            </a:r>
          </a:p>
          <a:p>
            <a:r>
              <a:rPr lang="en-GB" sz="700" dirty="0"/>
              <a:t>WHO operational handbook on tuberculosis. Module 4: treatment - drug-resistant tuberculosis treatment, 2022 update. Geneva: World Health Organization; 2022.</a:t>
            </a:r>
            <a:endParaRPr lang="en-BE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>
            <a:extLst>
              <a:ext uri="{FF2B5EF4-FFF2-40B4-BE49-F238E27FC236}">
                <a16:creationId xmlns:a16="http://schemas.microsoft.com/office/drawing/2014/main" id="{AF3A8F97-6F30-5EFB-ABF5-DF7E3723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836613"/>
            <a:ext cx="3578870" cy="495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5">
            <a:extLst>
              <a:ext uri="{FF2B5EF4-FFF2-40B4-BE49-F238E27FC236}">
                <a16:creationId xmlns:a16="http://schemas.microsoft.com/office/drawing/2014/main" id="{DFE84538-C951-CB58-FB85-A4AAC60C6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836613"/>
            <a:ext cx="482510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Historically, the first WHO publication specifically focused on the pharmacovigilance of TB medications.</a:t>
            </a:r>
          </a:p>
          <a:p>
            <a:pPr eaLnBrk="1" hangingPunct="1"/>
            <a:endParaRPr lang="en-GB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Describes spontaneous and active pharmacovigilance; signal detection, causality assessment between an event and a drug, making decisions and communicating  findings</a:t>
            </a: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F3519-16AA-F547-2BF6-A9A9AF4ADA7B}"/>
              </a:ext>
            </a:extLst>
          </p:cNvPr>
          <p:cNvSpPr txBox="1"/>
          <p:nvPr/>
        </p:nvSpPr>
        <p:spPr bwMode="auto">
          <a:xfrm>
            <a:off x="3175001" y="119063"/>
            <a:ext cx="11207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C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7" name="Rectangle 1">
            <a:extLst>
              <a:ext uri="{FF2B5EF4-FFF2-40B4-BE49-F238E27FC236}">
                <a16:creationId xmlns:a16="http://schemas.microsoft.com/office/drawing/2014/main" id="{3DF885AE-BBBA-BC04-B342-A51C34D0E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6021387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hlinkClick r:id="rId3"/>
              </a:rPr>
              <a:t>https://apps.who.int/iris/bitstream/handle/10665/336226/9789241503495-eng.pdf?sequence=1&amp;isAllowed=y</a:t>
            </a:r>
            <a:r>
              <a:rPr lang="en-GB" altLang="en-US" sz="1400" dirty="0"/>
              <a:t>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89DEC0F3-2CF4-FDCC-2557-69FADCA32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1052514"/>
            <a:ext cx="414972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Standardization of definitions and reporting parameters has permitted uniformity in the reporting of performance indicators of national TB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many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0D9C1-9D44-C875-B71C-4B18A71EF15F}"/>
              </a:ext>
            </a:extLst>
          </p:cNvPr>
          <p:cNvSpPr txBox="1"/>
          <p:nvPr/>
        </p:nvSpPr>
        <p:spPr bwMode="auto">
          <a:xfrm>
            <a:off x="3357564" y="119063"/>
            <a:ext cx="11207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C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6DFAD46A-4B35-0B5B-8A53-96C5B470F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6120406"/>
            <a:ext cx="5991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hlinkClick r:id="rId2"/>
              </a:rPr>
              <a:t>https://apps.who.int/iris/bitstream/handle/10665/79199/9789241505345_eng.pdf?sequence=1&amp;isAllowed=y</a:t>
            </a:r>
            <a:r>
              <a:rPr lang="en-US" altLang="en-US" sz="1400" dirty="0"/>
              <a:t> </a:t>
            </a:r>
            <a:endParaRPr lang="en-GB" altLang="en-US" sz="1400" dirty="0"/>
          </a:p>
        </p:txBody>
      </p:sp>
      <p:pic>
        <p:nvPicPr>
          <p:cNvPr id="24581" name="Picture 7">
            <a:extLst>
              <a:ext uri="{FF2B5EF4-FFF2-40B4-BE49-F238E27FC236}">
                <a16:creationId xmlns:a16="http://schemas.microsoft.com/office/drawing/2014/main" id="{295A3D7C-FD68-3B9E-14C5-1A9CC845C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908719"/>
            <a:ext cx="3960812" cy="5084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7BC677-F274-9591-0199-C669CCA9C630}"/>
              </a:ext>
            </a:extLst>
          </p:cNvPr>
          <p:cNvCxnSpPr/>
          <p:nvPr/>
        </p:nvCxnSpPr>
        <p:spPr>
          <a:xfrm flipH="1">
            <a:off x="4478339" y="2204864"/>
            <a:ext cx="10080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0E6828-D010-4A99-D581-2A4FD7DA0D09}"/>
              </a:ext>
            </a:extLst>
          </p:cNvPr>
          <p:cNvSpPr txBox="1"/>
          <p:nvPr/>
        </p:nvSpPr>
        <p:spPr bwMode="auto">
          <a:xfrm>
            <a:off x="2165350" y="266700"/>
            <a:ext cx="7899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C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</a:t>
            </a:r>
            <a:r>
              <a:rPr lang="fr-CH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bedaquiline</a:t>
            </a:r>
            <a:r>
              <a:rPr lang="fr-C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CH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delamanide</a:t>
            </a:r>
            <a:r>
              <a:rPr lang="fr-C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603" name="TextBox 7">
            <a:extLst>
              <a:ext uri="{FF2B5EF4-FFF2-40B4-BE49-F238E27FC236}">
                <a16:creationId xmlns:a16="http://schemas.microsoft.com/office/drawing/2014/main" id="{6FCD23AE-14BF-5955-FDCB-475538F4E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5619751"/>
            <a:ext cx="27066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100" dirty="0">
                <a:hlinkClick r:id="rId2"/>
              </a:rPr>
              <a:t>https://apps.who.int/iris/bitstream/handle/10665/332398/9789240006997-eng.pdf?sequence=1&amp;isAllowed=y</a:t>
            </a:r>
            <a:r>
              <a:rPr lang="en-GB" altLang="en-US" sz="1100" dirty="0"/>
              <a:t> </a:t>
            </a:r>
          </a:p>
        </p:txBody>
      </p:sp>
      <p:pic>
        <p:nvPicPr>
          <p:cNvPr id="25605" name="Picture 2">
            <a:extLst>
              <a:ext uri="{FF2B5EF4-FFF2-40B4-BE49-F238E27FC236}">
                <a16:creationId xmlns:a16="http://schemas.microsoft.com/office/drawing/2014/main" id="{EB22829D-437F-6826-42C2-1E91090B1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6" y="1989139"/>
            <a:ext cx="2589213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>
            <a:extLst>
              <a:ext uri="{FF2B5EF4-FFF2-40B4-BE49-F238E27FC236}">
                <a16:creationId xmlns:a16="http://schemas.microsoft.com/office/drawing/2014/main" id="{1FF0DDED-523F-B876-8DB1-E0292064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9" y="1377951"/>
            <a:ext cx="3309937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">
            <a:extLst>
              <a:ext uri="{FF2B5EF4-FFF2-40B4-BE49-F238E27FC236}">
                <a16:creationId xmlns:a16="http://schemas.microsoft.com/office/drawing/2014/main" id="{B7A999C1-9B8E-7D93-5142-389FF9AB38DD}"/>
              </a:ext>
            </a:extLst>
          </p:cNvPr>
          <p:cNvSpPr/>
          <p:nvPr/>
        </p:nvSpPr>
        <p:spPr>
          <a:xfrm>
            <a:off x="7069139" y="3429000"/>
            <a:ext cx="261937" cy="65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1423A-18F4-5BC4-6D86-1963D7F4CDA2}"/>
              </a:ext>
            </a:extLst>
          </p:cNvPr>
          <p:cNvSpPr txBox="1"/>
          <p:nvPr/>
        </p:nvSpPr>
        <p:spPr>
          <a:xfrm>
            <a:off x="4800600" y="1557338"/>
            <a:ext cx="15113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children</a:t>
            </a:r>
            <a:endParaRPr lang="en-BE" sz="2000" dirty="0"/>
          </a:p>
        </p:txBody>
      </p:sp>
      <p:sp>
        <p:nvSpPr>
          <p:cNvPr id="25609" name="TextBox 3">
            <a:extLst>
              <a:ext uri="{FF2B5EF4-FFF2-40B4-BE49-F238E27FC236}">
                <a16:creationId xmlns:a16="http://schemas.microsoft.com/office/drawing/2014/main" id="{2744C3B0-235A-C4A6-51A6-E9AEA0180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51" y="1531712"/>
            <a:ext cx="1122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adults</a:t>
            </a:r>
            <a:endParaRPr lang="en-US" altLang="en-US" sz="2000" b="1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10" name="Rectangle 1">
            <a:extLst>
              <a:ext uri="{FF2B5EF4-FFF2-40B4-BE49-F238E27FC236}">
                <a16:creationId xmlns:a16="http://schemas.microsoft.com/office/drawing/2014/main" id="{9922540C-45A6-C989-60A0-AC6B335F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6" y="5627688"/>
            <a:ext cx="29194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100" dirty="0">
                <a:hlinkClick r:id="rId5"/>
              </a:rPr>
              <a:t>https://apps.who.int/iris/bitstream/handle/10665/352523/9789240046832-eng.pdf</a:t>
            </a:r>
            <a:r>
              <a:rPr lang="en-GB" altLang="en-US" sz="11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14913C-F7F9-EBF6-8624-0BF567576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78" y="1931822"/>
            <a:ext cx="2419748" cy="3363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E439A6-069C-B88F-5520-EBABB10959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664"/>
          <a:stretch/>
        </p:blipFill>
        <p:spPr>
          <a:xfrm>
            <a:off x="2063552" y="2375854"/>
            <a:ext cx="2052471" cy="3251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DE654E5D-7127-6846-486B-7C55BD57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6" y="996718"/>
            <a:ext cx="3802062" cy="440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7" name="Picture 2">
            <a:extLst>
              <a:ext uri="{FF2B5EF4-FFF2-40B4-BE49-F238E27FC236}">
                <a16:creationId xmlns:a16="http://schemas.microsoft.com/office/drawing/2014/main" id="{4A6518E7-73A8-96B9-F8B5-23E7F4934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000126"/>
            <a:ext cx="36449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FC7C5292-40E0-386A-8BF4-06856F80664C}"/>
              </a:ext>
            </a:extLst>
          </p:cNvPr>
          <p:cNvSpPr/>
          <p:nvPr/>
        </p:nvSpPr>
        <p:spPr>
          <a:xfrm>
            <a:off x="5016501" y="3284539"/>
            <a:ext cx="1368425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26629" name="Group 2">
            <a:extLst>
              <a:ext uri="{FF2B5EF4-FFF2-40B4-BE49-F238E27FC236}">
                <a16:creationId xmlns:a16="http://schemas.microsoft.com/office/drawing/2014/main" id="{30E14F7C-189D-6BC7-38AF-88F63A4B7E60}"/>
              </a:ext>
            </a:extLst>
          </p:cNvPr>
          <p:cNvGrpSpPr>
            <a:grpSpLocks/>
          </p:cNvGrpSpPr>
          <p:nvPr/>
        </p:nvGrpSpPr>
        <p:grpSpPr bwMode="auto">
          <a:xfrm>
            <a:off x="7085014" y="3682768"/>
            <a:ext cx="3814763" cy="2635250"/>
            <a:chOff x="500063" y="223838"/>
            <a:chExt cx="8137525" cy="5854312"/>
          </a:xfrm>
        </p:grpSpPr>
        <p:pic>
          <p:nvPicPr>
            <p:cNvPr id="26632" name="Picture 3">
              <a:extLst>
                <a:ext uri="{FF2B5EF4-FFF2-40B4-BE49-F238E27FC236}">
                  <a16:creationId xmlns:a16="http://schemas.microsoft.com/office/drawing/2014/main" id="{205344E1-42AF-1964-0237-6DD012362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6" b="1476"/>
            <a:stretch>
              <a:fillRect/>
            </a:stretch>
          </p:blipFill>
          <p:spPr bwMode="auto">
            <a:xfrm>
              <a:off x="500063" y="326399"/>
              <a:ext cx="8137525" cy="575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9EE1D6-01CA-2EB4-F1B1-302C60D57AC7}"/>
                </a:ext>
              </a:extLst>
            </p:cNvPr>
            <p:cNvSpPr/>
            <p:nvPr/>
          </p:nvSpPr>
          <p:spPr>
            <a:xfrm>
              <a:off x="611815" y="223838"/>
              <a:ext cx="1293606" cy="398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26630" name="TextBox 3">
            <a:extLst>
              <a:ext uri="{FF2B5EF4-FFF2-40B4-BE49-F238E27FC236}">
                <a16:creationId xmlns:a16="http://schemas.microsoft.com/office/drawing/2014/main" id="{69FA29B0-8F3C-A545-6265-7D9D43108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821" y="169516"/>
            <a:ext cx="6488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2014, </a:t>
            </a:r>
            <a:r>
              <a:rPr lang="fr-CH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  <a:r>
              <a:rPr lang="fr-C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fr-C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endParaRPr lang="en-GB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1" name="TextBox 10">
            <a:extLst>
              <a:ext uri="{FF2B5EF4-FFF2-40B4-BE49-F238E27FC236}">
                <a16:creationId xmlns:a16="http://schemas.microsoft.com/office/drawing/2014/main" id="{82EFD15D-288E-F0D8-27AD-ADEAFB860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57" y="6316559"/>
            <a:ext cx="5802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hlinkClick r:id="rId5"/>
              </a:rPr>
              <a:t>https://apps.who.int/iris/bitstream/handle/10665/130918/9789241548809_eng.pdf?sequence=1&amp;isAllowed=y</a:t>
            </a:r>
            <a:r>
              <a:rPr lang="en-GB" altLang="en-US" sz="1200" dirty="0"/>
              <a:t> </a:t>
            </a:r>
            <a:endParaRPr lang="en-US" altLang="en-US" sz="12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839416" y="2132856"/>
            <a:ext cx="10009112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1.1. Structure and training objectives</a:t>
            </a: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for this course &amp; key references</a:t>
            </a: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Box 3">
            <a:extLst>
              <a:ext uri="{FF2B5EF4-FFF2-40B4-BE49-F238E27FC236}">
                <a16:creationId xmlns:a16="http://schemas.microsoft.com/office/drawing/2014/main" id="{69FA29B0-8F3C-A545-6265-7D9D43108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821" y="169516"/>
            <a:ext cx="7298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2014, </a:t>
            </a:r>
            <a:r>
              <a:rPr lang="fr-CH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  <a:r>
              <a:rPr lang="fr-C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 and 2022</a:t>
            </a:r>
            <a:endParaRPr lang="en-GB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CFBB7-3457-F00F-BFF0-3BDB4D63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37" y="1490094"/>
            <a:ext cx="2994347" cy="440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B82966B-8E8C-CD22-72AC-E726DCE65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6"/>
          <a:stretch/>
        </p:blipFill>
        <p:spPr bwMode="auto">
          <a:xfrm>
            <a:off x="437357" y="829723"/>
            <a:ext cx="2994347" cy="424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1">
            <a:extLst>
              <a:ext uri="{FF2B5EF4-FFF2-40B4-BE49-F238E27FC236}">
                <a16:creationId xmlns:a16="http://schemas.microsoft.com/office/drawing/2014/main" id="{84D9A198-1033-B3B0-F34B-AB174C7E7EE8}"/>
              </a:ext>
            </a:extLst>
          </p:cNvPr>
          <p:cNvSpPr/>
          <p:nvPr/>
        </p:nvSpPr>
        <p:spPr>
          <a:xfrm>
            <a:off x="2639616" y="2903733"/>
            <a:ext cx="1003753" cy="662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CB763F03-E8CB-00A1-EF1B-7268483CAA31}"/>
              </a:ext>
            </a:extLst>
          </p:cNvPr>
          <p:cNvGrpSpPr>
            <a:grpSpLocks/>
          </p:cNvGrpSpPr>
          <p:nvPr/>
        </p:nvGrpSpPr>
        <p:grpSpPr bwMode="auto">
          <a:xfrm>
            <a:off x="3207970" y="3763660"/>
            <a:ext cx="3395259" cy="2552899"/>
            <a:chOff x="611815" y="223838"/>
            <a:chExt cx="8248420" cy="6061961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506945BF-C334-88CF-BFEF-983DE46420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6" r="1350" b="1476"/>
            <a:stretch/>
          </p:blipFill>
          <p:spPr bwMode="auto">
            <a:xfrm>
              <a:off x="832572" y="534049"/>
              <a:ext cx="8027663" cy="575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1C0578-0F1B-BE00-6A00-F318EBEF7F61}"/>
                </a:ext>
              </a:extLst>
            </p:cNvPr>
            <p:cNvSpPr/>
            <p:nvPr/>
          </p:nvSpPr>
          <p:spPr>
            <a:xfrm>
              <a:off x="611815" y="223838"/>
              <a:ext cx="1293606" cy="398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4204D79-FF95-BEAB-7A6C-CADA469B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" y="6266269"/>
            <a:ext cx="864482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50" dirty="0">
                <a:hlinkClick r:id="rId5"/>
              </a:rPr>
              <a:t>https://apps.who.int/iris/bitstream/handle/10665/130918/9789241548809_eng.pdf?sequence=1&amp;isAllowed=y</a:t>
            </a:r>
            <a:r>
              <a:rPr lang="en-GB" altLang="en-US" sz="1050" dirty="0"/>
              <a:t> </a:t>
            </a:r>
          </a:p>
          <a:p>
            <a:endParaRPr lang="en-US" altLang="en-US" sz="1050" dirty="0">
              <a:hlinkClick r:id="rId6"/>
            </a:endParaRPr>
          </a:p>
          <a:p>
            <a:r>
              <a:rPr lang="en-US" altLang="en-US" sz="1050" dirty="0">
                <a:hlinkClick r:id="rId6"/>
              </a:rPr>
              <a:t>https://apps.who.int/iris/bitstream/handle/10665/365309/9789240065352-eng.pdf</a:t>
            </a:r>
            <a:r>
              <a:rPr lang="en-US" altLang="en-US" sz="1050" dirty="0"/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D1BC44-D1ED-6F6D-6208-ED22920FA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3776" y="914464"/>
            <a:ext cx="2051316" cy="29523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B3997A-CD60-2F37-29CC-86565F04A2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8495" y="1925398"/>
            <a:ext cx="3761307" cy="28033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0CF13-2D39-C015-BF59-63F2495701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9915" y="3694392"/>
            <a:ext cx="3620434" cy="2366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88612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A687A477-2420-830C-2CDC-8C5E9C9C9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1" y="180976"/>
            <a:ext cx="5037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WHO/HTM/TB/2011.22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F0DF50-4B2B-0948-86D9-FDC99D3F00D7}"/>
              </a:ext>
            </a:extLst>
          </p:cNvPr>
          <p:cNvSpPr/>
          <p:nvPr/>
        </p:nvSpPr>
        <p:spPr>
          <a:xfrm>
            <a:off x="3457576" y="5805489"/>
            <a:ext cx="3097213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400" dirty="0">
                <a:latin typeface="+mn-lt"/>
                <a:hlinkClick r:id="rId3"/>
              </a:rPr>
              <a:t>https://apps.who.int/iris/bitstream/handle/10665/259832/9789241513456eng.pdf?sequence=1&amp;isAllowed=y</a:t>
            </a:r>
            <a:r>
              <a:rPr lang="en-GB" sz="1400" dirty="0">
                <a:latin typeface="+mn-lt"/>
              </a:rPr>
              <a:t> </a:t>
            </a: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2536F9B7-A734-CFB4-3999-E5CA9CCF6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63" y="1052514"/>
            <a:ext cx="42481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Adopting electronic recording and reporting is not simply about choosing a piece of software: it is also about changing how people work. This is not a simple undertaking. </a:t>
            </a: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  <a:cs typeface="Arial" panose="020B0604020202020204" pitchFamily="34" charset="0"/>
              </a:rPr>
              <a:t>This document indicates key questions to be considered and illustrates what the questions, options and recommendations mean in practice by drawing on examples of recent experience from a variety of countries. It is useful for those planning to introduce electronic recording and reporting systems for TB care and control, or to enhance existing systems</a:t>
            </a: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653" name="Picture 2">
            <a:extLst>
              <a:ext uri="{FF2B5EF4-FFF2-40B4-BE49-F238E27FC236}">
                <a16:creationId xmlns:a16="http://schemas.microsoft.com/office/drawing/2014/main" id="{DAC8A391-F0A0-3A49-F2BF-00BA4BD90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9" y="2911476"/>
            <a:ext cx="1982787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>
            <a:extLst>
              <a:ext uri="{FF2B5EF4-FFF2-40B4-BE49-F238E27FC236}">
                <a16:creationId xmlns:a16="http://schemas.microsoft.com/office/drawing/2014/main" id="{549B636B-95BB-16E9-DA77-BE7A985E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76" y="1088295"/>
            <a:ext cx="1978025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D31C0-69F5-5385-0CE8-CDA30D6C3EB8}"/>
              </a:ext>
            </a:extLst>
          </p:cNvPr>
          <p:cNvSpPr/>
          <p:nvPr/>
        </p:nvSpPr>
        <p:spPr>
          <a:xfrm>
            <a:off x="1485426" y="3771171"/>
            <a:ext cx="1978025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400" dirty="0">
                <a:latin typeface="+mn-lt"/>
                <a:cs typeface="Arial" charset="0"/>
              </a:rPr>
              <a:t>whqlibdoc.who.int/publications/2012/9789241564465_eng.pdf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481FA86-2FC3-532F-C18D-40D1426BF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395288"/>
            <a:ext cx="3746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WHO/HTM/TB/2014.09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0A69AEC-1FE9-CCAA-85AC-53B088656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81" y="6201102"/>
            <a:ext cx="57662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hlinkClick r:id="rId2"/>
              </a:rPr>
              <a:t>http://apps.who.int/iris/bitstream/handle/10665/129942/9789241548786_eng.pdf?sequence=1</a:t>
            </a:r>
            <a:r>
              <a:rPr lang="en-US" altLang="en-US" sz="1100" dirty="0"/>
              <a:t> </a:t>
            </a:r>
            <a:endParaRPr lang="en-GB" altLang="en-US" sz="1400" dirty="0"/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00A549F4-C3A2-0623-3D4D-B72094FA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052513"/>
            <a:ext cx="36449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4">
            <a:extLst>
              <a:ext uri="{FF2B5EF4-FFF2-40B4-BE49-F238E27FC236}">
                <a16:creationId xmlns:a16="http://schemas.microsoft.com/office/drawing/2014/main" id="{644368CD-D663-64DE-713A-C6E54D42D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89" y="1414463"/>
            <a:ext cx="449693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This book presents the practicalities of standard and advanced analysis of 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TB surveillance data.  The same approaches could have an application for in-depth analysis of 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data.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F8DAA4AD-8CFD-8D4A-1E72-D0ACC44A4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0"/>
            <a:ext cx="8280920" cy="62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D25C157E-63AD-BD35-7D75-E333CB0A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6" y="333375"/>
            <a:ext cx="460216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">
            <a:extLst>
              <a:ext uri="{FF2B5EF4-FFF2-40B4-BE49-F238E27FC236}">
                <a16:creationId xmlns:a16="http://schemas.microsoft.com/office/drawing/2014/main" id="{59C07C0B-5EB5-CEBE-8CCD-57C0E0B90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064" y="2420888"/>
            <a:ext cx="4098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Mann’s Pharmacovigilance, 3</a:t>
            </a:r>
            <a:r>
              <a:rPr lang="en-US" altLang="en-US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Edition. Published 2014 by John Wiley &amp; Sons, Ltd.</a:t>
            </a:r>
            <a:endParaRPr lang="en-GB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material was funded by TDR as part of the Access and Delivery Partnership (ADP) with funding from the Government of Japan.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training materials were put together in 2016 the WHO Task Force on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aDSM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technical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 KNCV Tuberculosis Foundation, Management Sciences for Health (SIAPS)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MSF, WHO GTB, and TDR. 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materials were updated in 2022-23 by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Mahamadou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Bassirou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Souleymane (TDR consultant) with Marie-Eve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Raguenaud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(TDR), Branwen J Hennig (TDR), and Corinne Merle (TDR), and reviewed by Linh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Nhat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Nguyen (WHO/GTB), Medea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Gegia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(WHO/GTB), and Fuad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Mirzayev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(WHO/GTB).</a:t>
            </a:r>
            <a:endParaRPr lang="en-GB" sz="900" dirty="0">
              <a:solidFill>
                <a:schemeClr val="tx1"/>
              </a:solidFill>
              <a:effectLst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thank all members of the WARN/CARN-TB working group 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contributed to 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generic guidelines as well as the secretariat, particularly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05175B-355A-3A38-2219-32F1535E2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610720"/>
              </p:ext>
            </p:extLst>
          </p:nvPr>
        </p:nvGraphicFramePr>
        <p:xfrm>
          <a:off x="1883532" y="1628800"/>
          <a:ext cx="8424936" cy="403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0EB6734-FBCC-926F-975D-A922FF60E777}"/>
              </a:ext>
            </a:extLst>
          </p:cNvPr>
          <p:cNvSpPr txBox="1">
            <a:spLocks/>
          </p:cNvSpPr>
          <p:nvPr/>
        </p:nvSpPr>
        <p:spPr>
          <a:xfrm>
            <a:off x="1524000" y="260648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Structure of this training </a:t>
            </a:r>
            <a:r>
              <a:rPr lang="en-US" altLang="en-US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packages </a:t>
            </a: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(1)</a:t>
            </a:r>
            <a:endParaRPr lang="en-GB" altLang="en-US" sz="2400" i="1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91230D5-969B-ECCC-0521-28A5EF1575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5504" y="260648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Structure of this training </a:t>
            </a:r>
            <a:r>
              <a:rPr lang="en-US" alt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packages </a:t>
            </a:r>
            <a: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(2)</a:t>
            </a:r>
            <a:endParaRPr lang="en-GB" altLang="en-US" sz="2400" i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E3BE19-D6E1-9086-D1EB-8D9D1416B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14441"/>
              </p:ext>
            </p:extLst>
          </p:nvPr>
        </p:nvGraphicFramePr>
        <p:xfrm>
          <a:off x="1919536" y="1844824"/>
          <a:ext cx="8135937" cy="2341545"/>
        </p:xfrm>
        <a:graphic>
          <a:graphicData uri="http://schemas.openxmlformats.org/drawingml/2006/table">
            <a:tbl>
              <a:tblPr/>
              <a:tblGrid>
                <a:gridCol w="813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290">
                <a:tc>
                  <a:txBody>
                    <a:bodyPr/>
                    <a:lstStyle>
                      <a:lvl1pPr marL="452438" indent="-4318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52438" marR="0" lvl="0" indent="-4318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BE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Background</a:t>
                      </a:r>
                      <a:r>
                        <a:rPr kumimoji="0" lang="en-GB" altLang="en-BE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Overview, Objectives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>
                  <a:txBody>
                    <a:bodyPr/>
                    <a:lstStyle>
                      <a:lvl1pPr marL="381000" indent="-1746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1746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B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Training objectives for this course &amp; key references</a:t>
                      </a:r>
                      <a:endParaRPr kumimoji="0" lang="en-GB" altLang="en-B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17">
                <a:tc>
                  <a:txBody>
                    <a:bodyPr/>
                    <a:lstStyle/>
                    <a:p>
                      <a:pPr marL="381000" marR="0" lvl="0" indent="-1746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B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Key definitions</a:t>
                      </a:r>
                      <a:endParaRPr kumimoji="0" lang="en-GB" altLang="en-B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931590"/>
                  </a:ext>
                </a:extLst>
              </a:tr>
              <a:tr h="768350">
                <a:tc>
                  <a:txBody>
                    <a:bodyPr/>
                    <a:lstStyle>
                      <a:lvl1pPr marL="381000" indent="-1746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1746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B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Active TB drug-safety monitoring :  rationale and mechanisms in the context of TB &amp; MDR-TB treatment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1ADC38E-B061-E4BE-93C2-56770278FB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88640"/>
            <a:ext cx="9144000" cy="1138238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en-GB" altLang="en-US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Structure of this training </a:t>
            </a:r>
            <a:r>
              <a:rPr lang="en-US" altLang="en-US" b="1" dirty="0">
                <a:solidFill>
                  <a:schemeClr val="tx1"/>
                </a:solidFill>
                <a:latin typeface="Calibri"/>
                <a:cs typeface="Calibri"/>
              </a:rPr>
              <a:t>packages </a:t>
            </a:r>
            <a:r>
              <a:rPr lang="en-GB" altLang="en-US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(3)</a:t>
            </a:r>
            <a:br>
              <a:rPr lang="en-GB" altLang="en-US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altLang="en-US" sz="2400" b="1" dirty="0">
                <a:solidFill>
                  <a:srgbClr val="FF0000"/>
                </a:solidFill>
                <a:latin typeface="Calibri"/>
                <a:cs typeface="Calibri"/>
              </a:rPr>
              <a:t>Training pack for health care workers</a:t>
            </a:r>
            <a:endParaRPr lang="en-GB" altLang="en-US" sz="2400" i="1" kern="1200" dirty="0">
              <a:solidFill>
                <a:srgbClr val="FF0000"/>
              </a:solidFill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51975E-256E-4B75-D616-126FDACEC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1837"/>
              </p:ext>
            </p:extLst>
          </p:nvPr>
        </p:nvGraphicFramePr>
        <p:xfrm>
          <a:off x="1991544" y="1988840"/>
          <a:ext cx="8497887" cy="3882526"/>
        </p:xfrm>
        <a:graphic>
          <a:graphicData uri="http://schemas.openxmlformats.org/drawingml/2006/table">
            <a:tbl>
              <a:tblPr/>
              <a:tblGrid>
                <a:gridCol w="8497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5188">
                <a:tc>
                  <a:txBody>
                    <a:bodyPr/>
                    <a:lstStyle>
                      <a:lvl1pPr marL="452438" indent="-4318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52438" marR="0" lvl="0" indent="-4318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BE" sz="3200" b="1" i="1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2.Core modules (aDSM in everyday practice)</a:t>
                      </a:r>
                      <a:endParaRPr kumimoji="0" lang="en-GB" altLang="en-BE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335">
                <a:tc>
                  <a:txBody>
                    <a:bodyPr/>
                    <a:lstStyle>
                      <a:lvl1pPr marL="381000" indent="-1793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Clinical monitoring and management of adverse events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335">
                <a:tc>
                  <a:txBody>
                    <a:bodyPr/>
                    <a:lstStyle/>
                    <a:p>
                      <a:pPr marL="381000" marR="0" lvl="0" indent="-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Train staff on the collection of data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743876"/>
                  </a:ext>
                </a:extLst>
              </a:tr>
              <a:tr h="721418">
                <a:tc>
                  <a:txBody>
                    <a:bodyPr/>
                    <a:lstStyle>
                      <a:lvl1pPr marL="381000" indent="-1793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kumimoji="0" lang="en-GB" altLang="en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and international reporting of adverse events: mechanisms, routes and resources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>
                      <a:lvl1pPr marL="381000" indent="-17938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81000" marR="0" lvl="0" indent="-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Records Management &amp; Quality Assurance of Data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CCE8E6B-1B80-6AB4-D903-3DD52C75C4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999" y="404664"/>
            <a:ext cx="9144000" cy="113823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en-GB" altLang="en-US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Structure of this training </a:t>
            </a:r>
            <a:r>
              <a:rPr lang="en-US" altLang="en-US" b="1" dirty="0">
                <a:solidFill>
                  <a:schemeClr val="tx1"/>
                </a:solidFill>
                <a:latin typeface="Calibri"/>
                <a:cs typeface="Calibri"/>
              </a:rPr>
              <a:t>package </a:t>
            </a:r>
            <a:r>
              <a:rPr lang="en-GB" altLang="en-US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(4)</a:t>
            </a:r>
            <a:br>
              <a:rPr lang="en-GB" altLang="en-US" b="1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altLang="en-US" sz="2400" b="1" dirty="0">
                <a:solidFill>
                  <a:srgbClr val="FF0000"/>
                </a:solidFill>
                <a:latin typeface="Calibri"/>
                <a:cs typeface="Calibri"/>
              </a:rPr>
              <a:t>Training pack for health care workers</a:t>
            </a:r>
            <a:endParaRPr lang="en-GB" altLang="en-US" sz="2400" i="1" kern="1200" dirty="0">
              <a:solidFill>
                <a:srgbClr val="FF0000"/>
              </a:solidFill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371C70-AA4E-C617-5E27-AA07943D5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78369"/>
              </p:ext>
            </p:extLst>
          </p:nvPr>
        </p:nvGraphicFramePr>
        <p:xfrm>
          <a:off x="1884362" y="2252662"/>
          <a:ext cx="8423275" cy="1176338"/>
        </p:xfrm>
        <a:graphic>
          <a:graphicData uri="http://schemas.openxmlformats.org/drawingml/2006/table">
            <a:tbl>
              <a:tblPr firstRow="1" firstCol="1" bandRow="1"/>
              <a:tblGrid>
                <a:gridCol w="842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92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3200" b="1" i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3. Complementary modules (</a:t>
                      </a:r>
                      <a:r>
                        <a:rPr lang="en-GB" sz="3200" b="1" i="1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aDSM</a:t>
                      </a:r>
                      <a:r>
                        <a:rPr lang="en-GB" sz="3200" b="1" i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  <a:endParaRPr lang="en-GB" sz="3200" i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46">
                <a:tc>
                  <a:txBody>
                    <a:bodyPr/>
                    <a:lstStyle/>
                    <a:p>
                      <a:pPr marL="637540" indent="-43180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1. Indicators of </a:t>
                      </a:r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aDSM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implementation and programme management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81B48E2-B672-4C24-FEC8-562025B0A1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416740"/>
            <a:ext cx="9144000" cy="11382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Structure of this training </a:t>
            </a:r>
            <a:r>
              <a:rPr lang="en-US" alt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package </a:t>
            </a:r>
            <a: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(5)</a:t>
            </a:r>
            <a:b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pack for managers</a:t>
            </a:r>
            <a:endParaRPr lang="en-GB" altLang="en-US" sz="2400" i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65A25B-0BE0-1772-F223-7BC7BEABA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119342"/>
              </p:ext>
            </p:extLst>
          </p:nvPr>
        </p:nvGraphicFramePr>
        <p:xfrm>
          <a:off x="1127448" y="1589459"/>
          <a:ext cx="10153128" cy="4791869"/>
        </p:xfrm>
        <a:graphic>
          <a:graphicData uri="http://schemas.openxmlformats.org/drawingml/2006/table">
            <a:tbl>
              <a:tblPr firstRow="1" firstCol="1" bandRow="1"/>
              <a:tblGrid>
                <a:gridCol w="10153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0865">
                <a:tc>
                  <a:txBody>
                    <a:bodyPr/>
                    <a:lstStyle/>
                    <a:p>
                      <a:pPr marL="453390" indent="-43180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3600" b="1" i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2.Core modules (Implementing </a:t>
                      </a:r>
                      <a:r>
                        <a:rPr lang="en-GB" sz="3600" b="1" i="1" dirty="0" err="1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r>
                        <a:rPr lang="en-GB" sz="3600" b="1" i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2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96">
                <a:tc>
                  <a:txBody>
                    <a:bodyPr/>
                    <a:lstStyle/>
                    <a:p>
                      <a:pPr marL="381635" indent="-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 The 8 key elements for the implementation of </a:t>
                      </a:r>
                      <a:r>
                        <a:rPr lang="en-GB" sz="2000" dirty="0" err="1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in a national TB programme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17">
                <a:tc>
                  <a:txBody>
                    <a:bodyPr/>
                    <a:lstStyle/>
                    <a:p>
                      <a:pPr marL="838835"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 err="1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Create a national coordinating mechanism for </a:t>
                      </a:r>
                      <a:r>
                        <a:rPr lang="en-GB" sz="2000" dirty="0" err="1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17">
                <a:tc>
                  <a:txBody>
                    <a:bodyPr/>
                    <a:lstStyle/>
                    <a:p>
                      <a:pPr marL="838835"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ii.</a:t>
                      </a:r>
                      <a:r>
                        <a:rPr lang="en-GB" sz="11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Develop a plan for aDSM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517">
                <a:tc>
                  <a:txBody>
                    <a:bodyPr/>
                    <a:lstStyle/>
                    <a:p>
                      <a:pPr marL="838835"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iii.</a:t>
                      </a:r>
                      <a:r>
                        <a:rPr lang="en-GB" sz="11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Define management and supervision roles and responsibilities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517">
                <a:tc>
                  <a:txBody>
                    <a:bodyPr/>
                    <a:lstStyle/>
                    <a:p>
                      <a:pPr marL="838835"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iv.</a:t>
                      </a:r>
                      <a:r>
                        <a:rPr lang="en-GB" sz="11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Create standard data collection materials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517">
                <a:tc>
                  <a:txBody>
                    <a:bodyPr/>
                    <a:lstStyle/>
                    <a:p>
                      <a:pPr marL="838835"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v.</a:t>
                      </a:r>
                      <a:r>
                        <a:rPr lang="en-GB" sz="11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Train staff on the collection of data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517">
                <a:tc>
                  <a:txBody>
                    <a:bodyPr/>
                    <a:lstStyle/>
                    <a:p>
                      <a:pPr marL="838835"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vi.</a:t>
                      </a:r>
                      <a:r>
                        <a:rPr lang="en-GB" sz="11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Define schedules and routes for data collection and reporting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517">
                <a:tc>
                  <a:txBody>
                    <a:bodyPr/>
                    <a:lstStyle/>
                    <a:p>
                      <a:pPr marL="838835"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vii.</a:t>
                      </a:r>
                      <a:r>
                        <a:rPr lang="en-GB" sz="110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Consolidate aDSM data electronically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517">
                <a:tc>
                  <a:txBody>
                    <a:bodyPr/>
                    <a:lstStyle/>
                    <a:p>
                      <a:pPr marL="838835"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viii.</a:t>
                      </a:r>
                      <a:r>
                        <a:rPr lang="en-GB" sz="11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Develop capacity for signal detection and causality assessment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314">
                <a:tc>
                  <a:txBody>
                    <a:bodyPr/>
                    <a:lstStyle/>
                    <a:p>
                      <a:pPr marL="381635" marR="0" lvl="0" indent="-17970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2. National and international reporting of adverse events: mechanisms, routes and resources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458">
                <a:tc>
                  <a:txBody>
                    <a:bodyPr/>
                    <a:lstStyle/>
                    <a:p>
                      <a:pPr marL="637540" marR="0" lvl="0" indent="-4318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3. Indicators of </a:t>
                      </a:r>
                      <a:r>
                        <a:rPr lang="en-GB" sz="2000" kern="12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aDSM</a:t>
                      </a:r>
                      <a:r>
                        <a:rPr lang="en-GB" sz="2000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implementation and programme management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69040AF-DF4C-29DD-E6AC-080ABABB1F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999" y="260648"/>
            <a:ext cx="9144000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Structure of this training </a:t>
            </a:r>
            <a:r>
              <a:rPr lang="en-US" alt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package </a:t>
            </a:r>
            <a: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(6)</a:t>
            </a:r>
            <a:b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pack for managers</a:t>
            </a:r>
            <a:endParaRPr lang="en-GB" altLang="en-US" sz="2400" i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C86973-2AA6-BEB1-401D-4162F6AD2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07180"/>
              </p:ext>
            </p:extLst>
          </p:nvPr>
        </p:nvGraphicFramePr>
        <p:xfrm>
          <a:off x="1884362" y="1916832"/>
          <a:ext cx="8423275" cy="3222624"/>
        </p:xfrm>
        <a:graphic>
          <a:graphicData uri="http://schemas.openxmlformats.org/drawingml/2006/table">
            <a:tbl>
              <a:tblPr firstRow="1" firstCol="1" bandRow="1"/>
              <a:tblGrid>
                <a:gridCol w="842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36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3200" b="1" i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3. Complementary modules (</a:t>
                      </a:r>
                      <a:r>
                        <a:rPr lang="en-GB" sz="3200" b="1" i="1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aDSM</a:t>
                      </a:r>
                      <a:r>
                        <a:rPr lang="en-GB" sz="3200" b="1" i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  <a:endParaRPr lang="en-GB" sz="3200" i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36">
                <a:tc>
                  <a:txBody>
                    <a:bodyPr/>
                    <a:lstStyle/>
                    <a:p>
                      <a:pPr marL="637540" indent="-43180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1. Record management and quality assurance of data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436">
                <a:tc>
                  <a:txBody>
                    <a:bodyPr/>
                    <a:lstStyle/>
                    <a:p>
                      <a:pPr marL="637540" indent="-43180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2. Causality assessment: scales &amp; methods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436">
                <a:tc>
                  <a:txBody>
                    <a:bodyPr/>
                    <a:lstStyle/>
                    <a:p>
                      <a:pPr marL="637540" indent="-43180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3. Signal detection introduction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436">
                <a:tc>
                  <a:txBody>
                    <a:bodyPr/>
                    <a:lstStyle/>
                    <a:p>
                      <a:pPr marL="637540" indent="-43180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4. Overview on risk communication and new knowledge integration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520">
                <a:tc>
                  <a:txBody>
                    <a:bodyPr/>
                    <a:lstStyle/>
                    <a:p>
                      <a:pPr marL="381635" indent="-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 Role of national and international technical and funding partners in the implementation of </a:t>
                      </a:r>
                      <a:r>
                        <a:rPr lang="en-GB" sz="2000" dirty="0" err="1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34FD507-FF17-07BC-F4A3-116785B9AF4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524000" y="188640"/>
            <a:ext cx="9144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eaLnBrk="1" hangingPunct="1"/>
            <a:r>
              <a:rPr lang="en-GB" altLang="en-US" b="1" dirty="0">
                <a:latin typeface="Calibri"/>
                <a:cs typeface="Calibri"/>
              </a:rPr>
              <a:t>Training pack for health care workers </a:t>
            </a:r>
            <a:b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3200" i="1" dirty="0">
                <a:solidFill>
                  <a:srgbClr val="FF0000"/>
                </a:solidFill>
                <a:latin typeface="Calibri"/>
                <a:cs typeface="Calibri"/>
              </a:rPr>
              <a:t>training curriculum</a:t>
            </a:r>
            <a:endParaRPr lang="en-GB" altLang="en-US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017B3E0-1BF8-67AF-D30D-01A64B4C1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772816"/>
            <a:ext cx="856932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57250" lvl="1" indent="-457200" algn="just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/>
                <a:cs typeface="Calibri"/>
              </a:rPr>
              <a:t>Targets</a:t>
            </a:r>
            <a:r>
              <a:rPr lang="en-GB" altLang="en-US" sz="2800" b="1" dirty="0">
                <a:latin typeface="Calibri"/>
                <a:cs typeface="Calibri"/>
              </a:rPr>
              <a:t> </a:t>
            </a:r>
            <a:r>
              <a:rPr lang="en-GB" altLang="en-US" sz="2800" dirty="0">
                <a:latin typeface="Calibri"/>
                <a:cs typeface="Calibri"/>
              </a:rPr>
              <a:t>HCWs in charge of DR-TB patients</a:t>
            </a:r>
          </a:p>
          <a:p>
            <a:pPr marL="1257300" lvl="2" indent="-457200" algn="just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Calibri"/>
                <a:cs typeface="Calibri"/>
              </a:rPr>
              <a:t>at peripheral level (DR-TB facilities)</a:t>
            </a:r>
          </a:p>
          <a:p>
            <a:pPr marL="1257300" lvl="2" indent="-457200" algn="just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Calibri"/>
                <a:cs typeface="Calibri"/>
              </a:rPr>
              <a:t>clinicians, nurses…</a:t>
            </a:r>
          </a:p>
          <a:p>
            <a:pPr marL="857250" lvl="1" indent="-457200" algn="just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/>
                <a:cs typeface="Calibri"/>
              </a:rPr>
              <a:t>Focuses on technical components 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457200" algn="just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altLang="en-US" sz="2400" b="1" dirty="0">
                <a:latin typeface="Calibri"/>
                <a:cs typeface="Calibri"/>
              </a:rPr>
              <a:t>Monitoring, clinical management </a:t>
            </a:r>
            <a:r>
              <a:rPr lang="en-GB" altLang="en-US" sz="2400" dirty="0">
                <a:latin typeface="Calibri"/>
                <a:cs typeface="Calibri"/>
              </a:rPr>
              <a:t>and</a:t>
            </a:r>
            <a:r>
              <a:rPr lang="en-GB" altLang="en-US" sz="2400" b="1" dirty="0">
                <a:latin typeface="Calibri"/>
                <a:cs typeface="Calibri"/>
              </a:rPr>
              <a:t> reporting </a:t>
            </a:r>
            <a:r>
              <a:rPr lang="en-GB" altLang="en-US" sz="2400" dirty="0">
                <a:latin typeface="Calibri"/>
                <a:cs typeface="Calibri"/>
              </a:rPr>
              <a:t>of </a:t>
            </a:r>
            <a:r>
              <a:rPr lang="en-GB" altLang="en-US" sz="2400" dirty="0" err="1">
                <a:latin typeface="Calibri"/>
                <a:cs typeface="Calibri"/>
              </a:rPr>
              <a:t>aDSM</a:t>
            </a:r>
            <a:endParaRPr lang="en-GB" alt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1619</Words>
  <Application>Microsoft Office PowerPoint</Application>
  <PresentationFormat>Widescreen</PresentationFormat>
  <Paragraphs>122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1_Modèle par défaut</vt:lpstr>
      <vt:lpstr>PowerPoint Presentation</vt:lpstr>
      <vt:lpstr>PowerPoint Presentation</vt:lpstr>
      <vt:lpstr>PowerPoint Presentation</vt:lpstr>
      <vt:lpstr>Structure of this training packages (2)</vt:lpstr>
      <vt:lpstr>Structure of this training packages (3) Training pack for health care workers</vt:lpstr>
      <vt:lpstr>Structure of this training package (4) Training pack for health care workers</vt:lpstr>
      <vt:lpstr>Structure of this training package (5) Training pack for managers</vt:lpstr>
      <vt:lpstr>Structure of this training package (6) Training pack for managers</vt:lpstr>
      <vt:lpstr>Training pack for health care workers  training curriculum</vt:lpstr>
      <vt:lpstr>Learning objectives for HCWs  By the end of the training modules, the participant  is expected to be able to…</vt:lpstr>
      <vt:lpstr>Training pack for managers  training curriculum</vt:lpstr>
      <vt:lpstr>Learning objectives for managers  By the end of the training modules, the participant  is expected to be able to…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Bassirou soul</cp:lastModifiedBy>
  <cp:revision>993</cp:revision>
  <cp:lastPrinted>2015-08-06T08:53:30Z</cp:lastPrinted>
  <dcterms:created xsi:type="dcterms:W3CDTF">2009-05-24T17:19:01Z</dcterms:created>
  <dcterms:modified xsi:type="dcterms:W3CDTF">2023-05-16T18:07:04Z</dcterms:modified>
</cp:coreProperties>
</file>